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6.xml" ContentType="application/vnd.openxmlformats-officedocument.presentationml.notesSlide+xml"/>
  <Override PartName="/ppt/ink/ink7.xml" ContentType="application/inkml+xml"/>
  <Override PartName="/ppt/notesSlides/notesSlide7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0.xml" ContentType="application/inkml+xml"/>
  <Override PartName="/ppt/notesSlides/notesSlide1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13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4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5.xml" ContentType="application/vnd.openxmlformats-officedocument.presentationml.notesSlide+xml"/>
  <Override PartName="/ppt/ink/ink19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20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2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22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notesSlides/notesSlide25.xml" ContentType="application/vnd.openxmlformats-officedocument.presentationml.notesSlide+xml"/>
  <Override PartName="/ppt/ink/ink25.xml" ContentType="application/inkml+xml"/>
  <Override PartName="/ppt/notesSlides/notesSlide26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ppt/notesSlides/notesSlide27.xml" ContentType="application/vnd.openxmlformats-officedocument.presentationml.notesSlide+xml"/>
  <Override PartName="/ppt/ink/ink28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29.xml" ContentType="application/inkml+xml"/>
  <Override PartName="/ppt/notesSlides/notesSlide30.xml" ContentType="application/vnd.openxmlformats-officedocument.presentationml.notesSlide+xml"/>
  <Override PartName="/ppt/ink/ink30.xml" ContentType="application/inkml+xml"/>
  <Override PartName="/ppt/notesSlides/notesSlide31.xml" ContentType="application/vnd.openxmlformats-officedocument.presentationml.notesSlide+xml"/>
  <Override PartName="/ppt/ink/ink31.xml" ContentType="application/inkml+xml"/>
  <Override PartName="/ppt/notesSlides/notesSlide32.xml" ContentType="application/vnd.openxmlformats-officedocument.presentationml.notesSlide+xml"/>
  <Override PartName="/ppt/ink/ink32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33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34.xml" ContentType="application/inkml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ink/ink35.xml" ContentType="application/inkml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5"/>
  </p:notesMasterIdLst>
  <p:sldIdLst>
    <p:sldId id="301" r:id="rId2"/>
    <p:sldId id="265" r:id="rId3"/>
    <p:sldId id="472" r:id="rId4"/>
    <p:sldId id="522" r:id="rId5"/>
    <p:sldId id="523" r:id="rId6"/>
    <p:sldId id="449" r:id="rId7"/>
    <p:sldId id="501" r:id="rId8"/>
    <p:sldId id="503" r:id="rId9"/>
    <p:sldId id="502" r:id="rId10"/>
    <p:sldId id="483" r:id="rId11"/>
    <p:sldId id="507" r:id="rId12"/>
    <p:sldId id="504" r:id="rId13"/>
    <p:sldId id="484" r:id="rId14"/>
    <p:sldId id="505" r:id="rId15"/>
    <p:sldId id="506" r:id="rId16"/>
    <p:sldId id="485" r:id="rId17"/>
    <p:sldId id="486" r:id="rId18"/>
    <p:sldId id="508" r:id="rId19"/>
    <p:sldId id="487" r:id="rId20"/>
    <p:sldId id="509" r:id="rId21"/>
    <p:sldId id="510" r:id="rId22"/>
    <p:sldId id="488" r:id="rId23"/>
    <p:sldId id="511" r:id="rId24"/>
    <p:sldId id="489" r:id="rId25"/>
    <p:sldId id="512" r:id="rId26"/>
    <p:sldId id="513" r:id="rId27"/>
    <p:sldId id="514" r:id="rId28"/>
    <p:sldId id="515" r:id="rId29"/>
    <p:sldId id="516" r:id="rId30"/>
    <p:sldId id="517" r:id="rId31"/>
    <p:sldId id="518" r:id="rId32"/>
    <p:sldId id="519" r:id="rId33"/>
    <p:sldId id="520" r:id="rId34"/>
    <p:sldId id="524" r:id="rId35"/>
    <p:sldId id="525" r:id="rId36"/>
    <p:sldId id="526" r:id="rId37"/>
    <p:sldId id="473" r:id="rId38"/>
    <p:sldId id="474" r:id="rId39"/>
    <p:sldId id="482" r:id="rId40"/>
    <p:sldId id="475" r:id="rId41"/>
    <p:sldId id="478" r:id="rId42"/>
    <p:sldId id="480" r:id="rId43"/>
    <p:sldId id="481" r:id="rId44"/>
  </p:sldIdLst>
  <p:sldSz cx="12192000" cy="6858000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Light" panose="020F0502020204030203" pitchFamily="34" charset="0"/>
      <p:regular r:id="rId51"/>
      <p:bold r:id="rId52"/>
      <p:italic r:id="rId53"/>
      <p:boldItalic r:id="rId54"/>
    </p:embeddedFont>
    <p:embeddedFont>
      <p:font typeface="Roboto Slab" pitchFamily="2" charset="0"/>
      <p:regular r:id="rId55"/>
      <p:bold r:id="rId56"/>
    </p:embeddedFont>
  </p:embeddedFontLst>
  <p:custDataLst>
    <p:tags r:id="rId5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048"/>
    <p:restoredTop sz="94726"/>
  </p:normalViewPr>
  <p:slideViewPr>
    <p:cSldViewPr snapToGrid="0">
      <p:cViewPr varScale="1">
        <p:scale>
          <a:sx n="82" d="100"/>
          <a:sy n="82" d="100"/>
        </p:scale>
        <p:origin x="86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8:23:59.87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7T18:24:34.001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13993 5774 4607 0,'-2'-1'400'0,"2"0"-400"0,0-1 0 0,0 1 0 0,0 1 640 0,0-2 32 0,2 1 16 0,-1-1 0 0,0 1 1072 0,1-2 224 0,-1 0 32 0,1 2 16 15,-2 1-48-15,1-1 0 16,-1 1 0-16,0 1 0 0,0 0-384 0,-1 2-96 0,1 0-16 0,0 1 0 16,0 2-288-16,0 0-64 0,1 1-16 0,1 0 0 15,-1 1-112-15,0-1-32 0,1 3 0 0,1 0 0 16,-1 0-208-16,1 0-64 0,0 1 0 0,-2-1 0 16,2 3-144-16,0-2-48 0,-1 3 0 0,-1-1 0 15,0 0-128-15,-1-1-16 0,0 4-16 0,0-2 0 16,0 0-64-16,-1 0-16 0,1-1 0 0,-1 0 0 0,-1 1-144 0,1 1-128 15,-1 1 192-15,-1-2-192 16,2 2 144-16,-2-1-144 0,0 1 0 0,-1 1 144 16,1 0-144-16,-1 1 128 0,0-1-128 0,0 0 128 0,1-2-128 0,0 1 128 15,2-1-128-15,-2 0 128 0,1 0-128 0,2-1 0 16,-1 0 0-16,1 0 0 16,0 1 0-16,0-4 0 0,0 2 128 0,1-4-128 15,1 1 0-15,-2 0 0 0,1 0 0 0,1-1 0 16,-1-1 0-16,0 1 0 0,-1-4 0 0,2 2 0 0,-2 2 0 0,0-1 0 0,0 2 0 0,0-1 0 15,-2 0 128-15,2 0-128 16,-1 1 0-16,0-2 128 0,-1 2-128 0,1-1 0 16,1-1 0-16,-2-1 0 0,1 3 0 0,1-1 0 15,-1-1 0-15,-1-1 0 0,1 0 0 0,1-1 0 0,-2 0 0 0,2-2 0 16,0 1 0-16,0 0 0 0,0-1 0 0,0 0 0 16,0 0 0-16,0-1 0 0,2 0 0 0,-1-2 0 15,1 1 128-15,-1-1-128 0,0 1 0 0,2-2 128 16,-1 1-128-16,0-1 0 0,0 0 144 0,1 0-144 15,-1 0 0-15,1 0 144 0,0 0-144 16,1 0 0-16,1-1 128 0,0 1-128 0,1-2 0 0,1 2 0 16,1-1 0-16,1-1 0 15,1 2 0-15,1-1 0 0,0 1 0 0,2-1 0 0,1-1 0 0,-14 2 0 16,0 0 0-16,0 0 0 16,58-1 0-16,-58 1 0 0,0 0 0 0,62-2 0 0,-62 2 0 0,0 0 0 15,65 2 0-15,-65-2 0 0,48-2 0 0,-48 2 0 16,0 0 0-16,72-1 0 0,-72 1-128 0,0 0 128 15,67-1 0-15,-67 1 0 0,0 0 0 0,59-2 0 16,-59 2 0-16,0 0 0 0,66 0 0 0,-66 0 0 16,0 0 0-16,74 7 0 0,-74-7 0 0,0 0 0 0,78 10 0 0,-78-10 0 0,0 0 0 0,72 10 0 31,-72-10 0-31,0 0 0 0,73 10 0 0,-73-10 0 0,0 0 0 0,82 8 0 16,-82-8 0-16,55 5 0 15,-55-5 0-15,0 0 0 0,79 8 0 0,-79-8 0 0,55 4 0 0,-55-4 0 16,63 6 0-16,-63-6 0 0,65 7 0 0,-65-7 0 0,70 6 0 0,-70-6 0 15,72 4 0-15,-72-4 0 16,75 4 0-16,-75-4 0 0,75 3 0 0,-75-3 0 0,73 4 0 0,-73-4 0 16,70 4 0-16,-70-4 0 0,72 6 0 0,-72-6 0 15,77 6 0-15,-77-6 0 0,79 5 0 0,-79-5 0 0,74 6 0 16,-74-6 0 0,73 6 0-16,-73-6 0 0,75 5 0 0,-75-5 0 0,71 5 0 0,-71-5 0 0,66 5 0 0,-66-5 0 31,75 6 0-31,-75-6 0 0,83 4 0 0,-83-4 0 15,85 6 0-15,-85-6 0 0,84 7 0 0,-84-7 0 16,77 5 0-16,-77-5 0 0,71 8 0 0,-71-8 0 16,68 5 0-16,-68-5 0 0,69 7 0 0,-69-7 0 15,71 6 0-15,-71-6 0 0,69 4 0 0,-69-4 0 0,72 0 0 0,-72 0 0 16,72 2 0-16,-72-2 0 0,66-2 0 0,-66 2 0 16,64 2 0-16,-64-2 0 0,59 0 0 0,-59 0 0 15,60 1 0-15,-60-1 0 0,59 1 0 0,-59-1 0 16,61 3 0-16,-61-3 0 0,60 2 0 0,-60-2 0 15,55 1 0-15,-55-1 0 0,54-1 0 0,-54 1 0 16,51 0 0-16,-51 0 0 0,48-3 0 0,-48 3 0 16,49-4 0-16,-49 4 0 0,47-3 0 0,-47 3 0 15,48-2 0-15,-48 2 0 0,48-3 0 0,-48 3 0 0,51-2 0 0,-51 2 0 16,54-2 0-16,-54 2 0 16,55-3 0-16,-55 3 0 0,53-1 0 0,-53 1 0 15,51-3 0-15,-51 3 0 0,0 0 0 0,68-3 0 0,-68 3 0 0,0 0 0 16,62-1 0-16,-62 1 0 0,0 0 0 0,57 1 0 15,-57-1 128-15,0 0-128 0,59 2 0 0,-59-2 0 16,0 0 128-16,62 4-128 0,-62-4 0 0,0 0 0 16,65 3 0-16,-65-3 0 0,0 0 0 0,67-2 0 15,-67 2 0-15,0 0 0 0,59-1 128 0,-59 1-128 0,0 0 0 16,52-3 0-16,-52 3 0 0,0 0 0 0,0 0 128 0,58-3-128 16,-58 3 0-16,0 0 160 0,0 0-160 0,55-2 128 15,-55 2-128-15,0 0 0 0,0 0 144 0,58-5-144 16,-58 5 0-16,0 0 0 0,0 0 0 0,55-3 0 15,-42 2 0-15,-2 1 0 0,-1-1 0 16,0 1 0-16,0-2 0 0,-3 1 0 0,1 1 0 0,1-2 0 16,-3 1 0-16,1 0 0 0,-2-2 0 0,1 0 128 15,-2 2-128-15,2-1 0 16,-2-1 0-16,0 0 128 0,1 1-128 0,-1-1 0 0,-1-1 0 0,-1 1 128 16,0-1 0-16,1-2 16 0,-2 2 0 0,0-2 0 0,-1-1 0 15,0-2 0-15,0 2 0 0,-1-3 0 16,0 1 16-16,-1-3 0 0,2 1 0 0,-1-3 0 15,-2-2 16-15,2-1 0 0,-1-2 0 0,1-4 0 0,-1-1-16 0,2-3 0 16,2 0 0-16,-1-1 0 16,2 0 16-16,-2-2 0 0,-1 0 0 0,0 1 0 0,0-2-16 0,0 1 0 15,2 0 0-15,-2 2 0 16,0 1 32-16,0 0 0 0,1 1 0 0,-1-3 0 0,0 2-64 0,0-2-128 16,3-4 192-16,-2-1-64 15,2 3 0-15,0 2-128 0,-1 3 192 0,0 2-64 16,-2 2-128-16,2 2 160 0,-2 0-160 0,-2 0 160 15,2 3-160-15,-1-1 128 0,-2 2-128 0,0-1 128 16,0 3-128-16,-1-1 160 0,1 1-160 0,-1 0 160 0,0 1-160 0,0 2 192 16,-1 1-192-16,0-2 192 0,-2 4-64 0,1-1 0 15,0 4 0-15,-1-1 0 0,0 2-128 0,0 0 192 0,-1 1-192 16,-2 1 192-16,0 2-192 0,0 0 128 16,-1 0-128-16,-2 2 128 0,0 1-128 0,1-1 0 15,-5 1 0-15,-2 1 0 0,1 1 0 0,-2-1 0 16,-2 0 0-16,-2 2 0 0,0-2 0 0,-2 2 0 0,-2-2 0 0,0 2 0 15,-3-1 0-15,0 0 0 0,-1-3 0 0,1 1 0 0,-1 0 0 0,-1-3 128 16,1 0-128-16,1-1 0 16,1-1 0-16,0 1 0 0,2-2 128 15,0 0-128-15,0 0 0 0,-2 0 0 0,3 1 0 0,-1-1 128 0,-3 0-128 0,0 0 0 16,0 2 0 0,-2-2 128-16,-2 1-128 0,-5 1 0 0,-1-2 0 0,-4 2 128 0,0-1-128 0,-3 1 0 15,1-2 0-15,-1 2 0 16,-1-2 0-16,-2 2 128 0,0-1-128 0,-3 1 0 0,-1-1 0 15,-4 2 0-15,-5-1 128 0,1-1-128 16,5 2 0-16,-3 0 0 0,-2 0 0 0,-7 0 0 16,0 0 0-16,-5 0 128 0,1 2-128 0,-2-2 0 15,3 0 0-15,-2 0 0 0,-1 3 128 0,-2 0-128 16,-1 1 0-16,-5 0 0 0,-2 0 0 0,0 0 0 16,1 2 0-16,-1 0 0 0,0-1 128 0,-3 3-128 15,-1-1 0-15,1 0 0 0,4-2 0 0,0 1 128 16,3 1-128-16,-1-1 192 0,5-1-192 0,-2 1 192 15,-1-2-64-15,3 0 0 0,6-1 0 0,5 0 0 16,4-1-128-16,3 0 192 0,-1 0-192 0,4-2 192 16,1 1-192-16,4-1 0 0,2 0 0 0,5 2 0 0,7-1-192 0,3 2-64 15,1 0 0-15,0 4-16 16,3 3-1040-16,-3 8-208 0</inkml:trace>
  <inkml:trace contextRef="#ctx0" brushRef="#br0" timeOffset="29522.41">9993 8354 15663 0,'2'0'1392'0,"-2"0"-1120"0,1 0-272 0,-1 0 0 0,2 0 576 0,-2 0 64 0,1 1 16 0,1 1 0 0,0-1 1200 0,3 2 224 0,-1 1 48 0,-1 2 16 0,1 0-432 0,-1 1-96 16,1 3-16-16,-1-1 0 0,0 3-512 0,-2 2-128 15,0 1 0-15,1 2-16 0,-1 3-144 0,-1 1-32 16,2 3 0-16,-2 2 0 15,-2-1-160-15,1 1-32 0,-1-5-16 0,1 1 0 0,-2 2-224 0,0 1-32 16,1-3-16-16,-1 2 0 0,-2-1-80 0,3-2-16 0,0 2 0 0,-1-4 0 16,2 2-64-16,-2 1-128 0,3-1 176 0,-1 1-176 15,-1 1 192-15,1 0-192 0,0-1 192 0,-2-1-192 16,0-1 176-16,-1 1-176 16,1-1 160-16,-3-1-160 0,1-1 192 0,-3-1-64 0,1-2-128 0,0 1 192 15,-1 1-64-15,-2-3 0 16,1-1-128-16,1 0 192 0,1-2-64 0,0 2 0 0,1-4-128 15,1 0 192-15,-1-1-48 0,2-1-16 0,1 0 0 16,0 1 0-16,0-1-128 0,2-2 192 0,-1 2-192 0,1-1 192 16,-2 0-192-16,2-1 160 0,-2 2-160 0,2 0 160 15,-1-1-160-15,-1 0 128 0,2-1-128 0,1 1 128 16,-2-2-128-16,2 1 0 0,0-1 0 0,0-1 128 16,0-1-128-16,0 0 128 0,2-1-128 0,-1 1 128 0,1-2-128 0,-1 1 128 15,2-1-128-15,-2 1 128 16,2-1-128-16,0 0 128 0,0 0-128 0,0 0 128 0,-1 0-128 0,1 0 0 15,2 0 144-15,-3 2-144 16,3-2 0-16,-3 1 128 0,3-1-128 0,-3 0 0 16,4 0 0-16,0 0 0 0,-1 0 0 0,2 0 128 15,1 0-128-15,-1 0 0 0,1 0 0 0,1 0 0 16,0-1 0-16,1 1 0 0,0-2 0 0,0 2 0 0,1 0 0 0,-1-1 0 0,0 0 0 0,1 1 0 16,1-2 0-1,1 1 0-15,-1-1 0 0,1 1 0 0,0 1 0 0,-1-1 0 16,2-1 0-16,-14 2 128 0,0 0-128 0,0 0 0 15,58 2 0-15,-58-2 128 0,0 0-128 16,0 0 0-16,60 1 0 0,-60-1 128 16,0 0-128-16,0 0 0 0,60 7 0 0,-60-7 0 0,0 0 0 0,53 6 0 15,-53-6 0-15,0 0 0 0,52 4 0 0,-52-4 0 16,0 0 0-16,55 1 0 0,-55-1 0 0,0 0 0 16,57-2 0-16,-57 2 0 0,41-3 0 0,-41 3 0 15,42-5 0-15,-42 5 0 0,44-2 0 0,-44 2 0 16,0 0 0-16,65-5 0 0,-65 5 0 0,46-2 128 15,-46 2-128-15,50-2 0 0,-50 2 0 0,0 0 0 16,73 4 0-16,-73-4 128 0,0 0-128 0,74 6 0 16,-74-6 0-16,0 0 0 0,69 7 0 0,-69-7 0 15,0 0 0-15,69 6 0 0,-69-6 0 0,0 0 0 16,72 3 0-16,-72-3 0 0,48 0 0 0,-48 0 0 0,52 2 0 0,-52-2 0 16,58 5 0-16,-58-5 0 0,56 4 0 0,-56-4 0 15,53 6 0-15,-53-6 0 0,57 4 0 0,-57-4 0 16,56 4 0-16,-56-4 0 0,52 3 0 0,-52-3 0 15,53 1 0-15,-53-1 0 0,49 0 0 0,-49 0 128 16,50 0-128-16,-50 0 128 0,52-1-128 0,-52 1 128 16,58 0-128-16,-58 0 176 0,62 3-176 0,-62-3 192 15,59 4-192-15,-59-4 128 0,57 6-128 0,-57-6 128 16,52 4-128-16,-52-4 0 0,54 3 144 0,-54-3-144 0,56 0 0 0,-56 0 144 16,50 0-144-16,-50 0 0 0,52-2 144 0,-52 2-144 15,61-4 0-15,-61 4 144 16,60-1-144-16,-60 1 0 0,60-3 144 0,-60 3-144 15,59 0 128-15,-59 0-128 0,59 0 128 0,-59 0-128 0,57 1 0 16,-57-1 144-16,56 2-144 0,-56-2 0 0,56-2 128 0,-56 2-128 16,53-1 0-16,-53 1 0 0,51-5 128 0,-51 5-128 15,52-1 0-15,-52 1 0 0,58-3 0 0,-58 3 0 16,58-1 0-16,-58 1 0 0,58 0 0 0,-58 0 0 16,58 4 0-16,-58-4 0 0,54 3 0 0,-54-3 0 15,51 4 0-15,-51-4 0 0,52 4 0 0,-52-4 0 0,55 3 0 0,-55-3 0 16,54 2 0-16,-54-2 0 0,60-2 0 0,-60 2 0 15,67-1 0-15,-67 1 0 16,58 0 0-16,-58 0 0 0,63 0 0 0,-63 0 0 16,67 1 0-16,-67-1 0 0,65 2 0 0,-65-2 0 0,62 1 0 0,-62-1 0 15,58 1 0-15,-58-1 0 16,58 0 0-16,-58 0 0 0,65 0 0 0,-65 0 0 0,70 0 0 16,-70 0 0-16,76 0 0 0,-76 0 0 0,78 0 0 0,-78 0 0 15,85 2 0-15,-85-2 0 16,69 1 0-16,-69-1 0 15,65 2-768-15,-65-2-192 0,71-2-64 0,-71 2 0 0,77-3 1648 0,-37 1 320 0,-40 2 64 0,76-3 16 16,-76 3-832-16,86-2-192 0,-42 1 0 0,-44 1 0 16,77 0 0-16,-77 0 0 0,74-1 0 0,-74 1 0 0,77-5 0 0,-77 5 0 15,72-4 0-15,-33 1 0 0,4 0 0 0,-1 2 0 16,0 0 0-16,-1-1 0 0,-41 2 0 0,78 0 0 16,-78 0 0-16,83 2 0 0,-83-2 0 0,80 0 0 15,-80 0 0-15,80-5 0 0,-42 3 0 0,0-1 0 16,6 0 0-16,-3-1 0 0,-41 4 0 0,74-5 0 0,-74 5 0 0,79-2 0 15,-79 2 0-15,80 0 0 0,-80 0 0 0,72 1 0 16,-72-1 0-16,69-1 0 0,-69 1 0 0,58-2 0 16,-58 2 0-16,65-1 0 0,-65 1 0 0,68 0 0 15,-68 0 0-15,64-2 0 0,-64 2 0 0,73 2 0 16,-73-2 0-16,69 1 0 16,-69-1 0-16,65 2 0 0,-65-2 0 0,71-2 0 0,-71 2 0 0,62-3 0 15,-62 3 0-15,68-4 0 0,-68 4 0 0,65-3 0 16,-65 3 0-16,71-1 0 0,-71 1 0 0,67 1 0 15,-67-1 0-15,65 3 0 0,-65-3 0 0,55 6 0 16,-55-6 0-16,61 5 0 0,-61-5 0 0,61 3 0 16,-61-3 0-16,56 2 0 15,-56-2 0-15,60-5 0 0,-60 5 0 0,56-4 0 0,-56 4 0 0,60-3 0 16,-60 3 0-16,63-4 0 0,-63 4 0 0,61-1 0 16,-61 1 0-16,59 1 0 0,-59-1 0 0,60 3 0 15,-60-3 0-15,58 4 0 0,-58-4 0 0,0 0 0 0,66 4 0 0,-66-4 0 16,44 2 0-16,-44-2 0 0,45 0 0 0,-45 0 0 15,41-2 0-15,-41 2 0 16,38-1 0-16,-38 1 0 0,35-3 0 0,-18 2 0 16,-17 1 0-16,0 0 0 0,50-3 0 0,-36 2 0 0,0-1 128 15,0 1-128-15,-1-1 0 0,0 2 144 0,-1-1-144 0,1 1 128 16,-2 0-128-16,1 0 128 16,0-2-128-16,0 2 0 0,-4-1 0 0,1 1 128 15,-1-1-128-15,1-1 0 0,-1 1 0 0,2-1 0 16,-2 0 0-16,1-1 128 0,-1 0-128 0,1 0 0 15,-1-1 144-15,-1 0-144 0,0-1 160 0,0 1-160 16,2-2 176-16,-2 1-176 0,0-1 192 0,0 2-192 16,0-2 192-16,-3-1-64 0,1 3 0 0,-1-4-128 0,2 2 208 15,-4-1-64-15,3-2-16 0,-3 1 0 0,1-1 16 0,0 1 0 16,0-2 0-16,0 0 0 0,0 0 32 0,-2-2 0 16,0-1 0-16,2-3 0 0,0 2 0 0,-3-3 0 15,1 0 0-15,1 0 0 0,-1 2-16 0,1-4 0 16,-1 0 0-16,0-1 0 0,1 1-16 0,1-2 0 15,-2-1 0-15,1-1 0 0,0 2 16 0,0-3 0 16,2 0 0-16,-1-2 0 0,0 1-32 0,0 1-128 16,1-1 192-16,-3 0-64 0,2 1 16 0,-2 0 0 0,1 2 0 15,-2-1 0-15,0 1 16 0,0 0 0 0,-2 3 0 0,4-3 0 16,-1 0-16-16,-1 1 0 16,2 1 0-16,-2 0 0 0,1 2-144 0,-1-1 0 0,1-2 0 0,1 0 0 15,-1 1 0-15,-2 2 0 16,-2-2 0-16,3 2 0 0,1-1 0 0,1 2 128 0,-4 2-128 15,1-1 0-15,0 2 128 0,1 1-128 0,0 1 0 0,0 0 128 16,-2 3-128-16,1-1 0 0,-2 1 144 0,0 1-144 16,-1 1 128-16,1 0-128 0,2 0 128 0,-2 1-128 15,-1 2 128-15,-3-2-128 0,-2 2 160 0,-2 1-160 16,-1 0 128-16,-2 0-128 0,0 2 0 0,-1-2 144 0,2 0-144 0,-3 0 0 16,-1 2 0-16,1-2 0 0,-3 0 336 15,-2-1-16-15,-3 0 0 0,0-2 0 0,3 2-224 16,-3 1-96-16,-2-3 0 0,1 2 0 0,-2 0 0 0,0-2 0 15,-2 1 0-15,-3 0 0 16,3 1 0-16,-5 0 0 0,-1 0 0 0,-2 0 0 0,0-1 0 16,0 0 0-16,-2-1 0 0,-1 2 0 15,2-2 0-15,-3 3 0 0,0 0 0 0,-3 1 0 0,-2-1 0 0,-6 0 0 0,-5 2 0 0,-2-1 0 16,-3 1 0-16,1-1 0 16,-3 2 0-16,-2 0 0 0,-1 2 0 0,0-1 0 15,-1 2 0-15,-6 0 0 0,-3 1 0 0,-4-1 0 16,1 0 0-16,-1-2 0 0,6 2 0 0,-5 0 0 15,-5 1 0-15,-1-1 0 0,1 1 0 0,0-1 0 0,1 0 0 0,-4-2 0 16,-1 3 0-16,0 1 0 16,1-1 0-16,5-1 0 0,0-1 0 0,-5 0 0 0,-2 1 0 0,-2 0 0 15,0 2 0-15,0 2 0 0,3-1 0 16,3-3 0-16,6-3 0 0,-2 1 0 0,-3 2 0 0,1 1 0 16,4 0 0-16,2-4 0 0,8-1 0 0,-2-2 0 0,-3 0 0 15,-2 1 0-15,1 2 0 0,1-3 0 0,5 0 0 16,-1-3 0-16,3-1 0 0,0 0 0 15,1 1 0-15,-3 1 0 0,0 2 0 0,-1-1 0 0,0 0 0 16,2-2 0-16,4 0 0 0,2 2 0 0,2 0 0 16,-4 0 0-16,-4 2 0 0,-2 1 0 15,2-1 0-15,0 1 0 0,2 1 0 0,-1 0 0 16,4 1 0-16,-6 2 0 0,1 1 0 0,0-1 0 16,5 1 0-16,-2 1 0 0,0-1 0 0,-2-1 0 15,3-2 0-15,-2 2 0 0,2 1 0 0,0 0 0 16,-1-1 0-16,-3 1 0 0,5 1 0 0,1-5 0 0,6 0 0 0,-1 0 0 15,-3-3 0-15,-2 1 0 0,-1 2 0 0,1 0 0 16,-2 0 0-16,3 0 0 16,2-2 0-16,1-3 0 0,1 1 0 0,2-1 0 15,3 2-336-15,-2 0-64 0,-3 1-16 0,-1 2 0 0,2 2-384 0,2 2-80 0,0 3-16 0,0 4 0 32,-1 5-816-32,-5 9-160 0</inkml:trace>
  <inkml:trace contextRef="#ctx1" brushRef="#br0">17831 16268 0,'0'0'0,"0"0"16,0 0-16,0 0 15,0 0 1</inkml:trace>
  <inkml:trace contextRef="#ctx0" brushRef="#br0" timeOffset="41310.18">13214 11986 16575 0,'0'2'1472'0,"0"-1"-1168"0,0-1-304 0,0 0 0 0,0 0 1280 0,0 1 208 0,0 1 48 0,0-1 0 16,2 2 1936-16,-1 0 400 0,1-2 80 0,3-1 16 15,2-2-1936-15,3-4-384 16,4-1-80-16,5-4-16 0,2-1-752 0,1-2-160 15,4-1-16-15,1-1-16 0,-2-1-144 0,2 0-16 16,1-1-16-16,0 1 0 0,1 0-48 0,0 1-16 0,2-1 0 0,-2 2 0 16,-29 15-48-16,51-26 0 15,-51 26 0-15,49-21 0 0,-49 21-64 0,47-17 0 0,-47 17-16 16,0 0 0-16,58-14-80 0,-46 11-16 0,0 2 0 0,-3 1 0 16,-2 0-144-16,-1 0 0 0,-3 0 0 0,-3 1 128 31,-1-1-464-31,-1 2-112 0,-2-2 0 0,-2 0-16 15,-1 0-672-15,-3 0-128 0,0-2-16 0,-1 1-12176 0,-2-2-2432 0</inkml:trace>
  <inkml:trace contextRef="#ctx0" brushRef="#br0" timeOffset="41578.49">13206 11521 15663 0,'-13'2'1392'0,"7"-1"-1120"0,4 3-272 0,0 1 0 0,2-1 3808 0,2 0 704 16,0 2 144-16,4 4 16 0,-6-10-1856 0,0 0-368 0,55 66-80 0,-55-66 0 15,61 48-1040-15,-61-48-208 16,73 37-32-16,-73-37-16 0,77 27-112 0,-77-27 0 0,80 21-16 0,-80-21 0 16,76 18-16-16,-76-18 0 15,67 13 0-15,-67-13 0 0,0 0-96 0,80 14-32 16,-80-14 0-16,0 0 0 0,0 0-160 0,68 17-48 0,-68-17 0 0,0 0 0 16,0 0-208-16,0 0-64 0,0 0 0 0,0 0 0 15,0 0-320-15,0 0 0 0,0 0 0 0,0 0 128 31,0 0-1088-31,0 0-224 0,0 0-32 0,0 0-15184 0,0 0-3040 0</inkml:trace>
  <inkml:trace contextRef="#ctx0" brushRef="#br1" timeOffset="64196.32">13269 11962 22111 0,'0'0'1968'0,"0"0"-1584"0,0 2-384 0,0-2 0 15,2 1 1040-15,-1-1 128 0,1 1 32 0,2-1 0 0,2 0 1456 0,1-1 288 0,1-2 64 0,2-1 16 16,3 1-1488-16,-1-3-288 0,1-1-64 0,4 0-16 16,-1 0-560-16,2-1-112 15,0-1-32-15,2-1 0 0,1 1 96 0,0-1 16 0,2-2 0 0,-2 2 0 16,2-1-64-16,-2 0-16 15,2 1 0-15,-2-1 0 0,-1 1-64 0,-1-3-16 0,3 0 0 0,-3-1 0 16,1 2-80-16,0-3-16 0,1 0 0 0,0-1 0 16,-1 2-32-16,-3 0-16 0,1 3 0 0,-5-1 0 15,-2 5-32-15,-2-1-16 0,-2 2 0 0,-1 1 0 0,-2 2-96 0,-1 0 0 32,-2 0-128-32,-1 2 192 0,0-1-192 0,-1 1 0 15,-1 1 128-15,-1-2-128 0,2 2 0 0,0 0-128 16,-2 0 128-16,0 0-208 15,-1 2-432-15,-2-1-96 0,0 1-16 0,2-1 0 16,-3 2-352-16,0 0-80 0,0 1-16 0,-3 0-12560 16,2 1-2528-16</inkml:trace>
  <inkml:trace contextRef="#ctx0" brushRef="#br1" timeOffset="64529.61">13336 11595 25791 0,'-2'-3'1152'16,"1"2"224"-16,1-1-1104 0,0 1-272 0,0 1 0 0,0-2 0 16,1 2 2128-16,2 0 368 0,3 0 80 0,1 2 16 15,4 2-496-15,-1 3-112 0,0 0 0 0,0 3-16 0,-10-10-1120 0,0 0-208 16,0 0-64-16,52 64 0 0,-52-64-144 0,0 0-48 16,48 58 0-16,-48-58 0 0,0 0-80 0,62 65-32 15,-62-65 0-15,0 0 0 0,71 65 16 0,-71-65 0 16,0 0 0-16,61 55 0 15,-61-55 16-15,0 0 0 0,0 0 0 0,65 52 0 0,-65-52 0 0,0 0 0 16,0 0 0-16,0 0 0 0,0 0-16 0,0 0 0 16,52 49 0-16,-51-47 0 0,1-1-80 0,-2-1-16 15,0 0 0-15,-2-1 0 0,1 1-192 0,-2-2 128 0,0 1-128 16,-1 0 0-16,0-2 0 0,-2 0-336 0,1 1 48 0,-3 1 16 31,1 1-1072-31,-1 0-192 0,-1 0-64 0,1 1-19376 0</inkml:trace>
  <inkml:trace contextRef="#ctx0" brushRef="#br1" timeOffset="65293.27">13519 11885 26719 0,'0'0'2368'0,"-1"0"-1888"0,1 0-480 0,0 1 0 0,-1 0 1968 0,-1 1 288 0,1 1 64 0,-1 2 16 0,0 2-592 0,-3 3-112 0,1 1-32 0,1 2 0 16,0 1-960-16,1-1-192 0,0 1-32 0,-1-1-16 15,3 1-64-15,-1-3-16 0,0 2 0 0,-1-2 0 16,1 1 0-16,-1 0-16 0,1 0 0 0,-1 0 0 15,2 0-48-15,0 0 0 0,-1 3 0 0,1-3 0 0,-1 2-96 0,1-1-32 16,-2 0 0-16,2-1 0 0,-3 1-128 0,3-1 0 16,-1-1 0-16,1-1 128 0,0-2-128 0,0 1 0 15,0-4 0-15,0 0 0 0,1-1 0 0,-1-3 0 16,0 2 128-16,2-3-128 0,-1 0 0 0,-1-1 0 16,2-1 0-16,-2 1 0 0,0-1 0 0,0 1-144 15,-3 0 0-15,0 1 0 16,-1 0-704-16,-1 0-144 0,0 2-32 0,-1 1-18272 0</inkml:trace>
  <inkml:trace contextRef="#ctx0" brushRef="#br1" timeOffset="65865.4">13186 12485 2751 0,'1'-1'256'0,"1"-1"-256"0,-1 1 0 0,-1-1 0 0,2 2 880 0,-1-1 128 15,2-2 16-15,0-1 16 0,0 1 480 0,-1-1 80 0,0 2 32 0,-2 1 0 16,-2 2-224-16,2 1-32 0,-1 1-16 0,1-2 0 16,0 0 304-16,0 1 64 15,1-1 16-15,4-1 0 0,0 2 480 0,2-2 80 16,2-2 32-16,1 1 0 0,2-1-512 0,1 0-96 15,3-3-32-15,-2 2 0 0,0-1-592 0,1 0-112 16,2-2-32-16,2-1 0 0,-2 3-384 0,0-2-64 0,1 1-32 16,0-1 0-16,2 0 16 0,-1 1 0 0,-1 1 0 0,0-2 0 15,1 2-80-15,-1-2-16 16,-1 2 0-16,-1 0 0 0,-2-1-128 0,-2 1-16 0,1 1-16 16,-2-1 0-16,-1 1-80 0,-1 0-16 0,-2 1 0 0,0-1 0 15,-1 1-144-15,1-1 0 0,-2 1 0 0,1-1 128 16,0 0-128-16,-1 2 0 0,1-2 0 0,-1 0 0 0,1 0 0 0,0 2 0 15,-2-2 0-15,0 1 0 0,0 2-320 0,-1-1 64 16,0 0 16-16,-3 1 0 16,0 0-304-16,-1 1-64 0,-1 0-16 0,-1 2 0 31,-2 0-560-31,-1 0-112 0</inkml:trace>
  <inkml:trace contextRef="#ctx0" brushRef="#br1" timeOffset="66151.11">13262 12263 28559 0,'2'-7'1264'0,"-2"4"272"0,1 0-1232 0,1 2-304 16,-1 0 0-16,0 1 0 0,2 0 2208 0,3 1 384 0,4 2 80 0,-10-3 16 0,0 0-1120 0,0 0-224 31,82 41-32-31,-82-41-16 0,0 0-576 0,70 49-112 16,-70-49-32-16,0 0 0 0,75 58-64 0,-75-58-32 15,0 0 0-15,71 59 0 0,-71-59-112 0,0 0-32 16,61 56 0-16,-61-56 0 0,0 0-80 0,0 0 0 16,57 52-16-16,-57-52 0 0,0 0-240 0,0 0 144 15,0 0-144-15,0 0 128 0,0 0-128 0,0 0 0 16,0 0 0-16,0 0 0 16,0 0-576-16,0 0-160 0,0 0-32 0,0 0-20240 0</inkml:trace>
  <inkml:trace contextRef="#ctx0" brushRef="#br1" timeOffset="77654.07">19488 12284 19343 0,'0'-4'1728'0,"0"0"-1392"0,1 0-336 0,1 1 0 0,-1 0 1040 0,-1-3 144 0,1-4 32 0,-1-5 0 0,0-5 1552 0,-1-3 320 15,-2 1 64-15,0 4 16 0,-1 1-1376 0,0 0-288 32,-2 5-48-32,-2 2-16 0,-1 3-576 0,-1 3-112 15,-1 3-32-15,-3 1 0 0,3 1-480 0,-3 3-112 0,-5 3 0 0,-1 3-128 0,1 3 128 0,-3 0-128 16,4-1 0-16,-2 4 0 15,1 2 0-15,2 2 0 0,0 1 0 0,4 2 0 16,6-2 0-16,1 0 0 0,5 1 0 0,2 0 0 0,3 1 0 0,-4-23-176 0,0 0 176 0,29 58-208 31,-29-58 0-31,0 0 0 0,0 0 0 0,62 49 0 16,-62-49-32-16,0 0 0 0,0 0 0 0,72 10 0 16,-72-10 240-16,32-10 0 0,-16 3-160 0,-1-1 160 15,0-2 0-15,-3-3 208 0,1-1-16 0,-2-2-16 16,1 2 176-16,-4-3 32 0,2 2 16 0,-2-2 0 15,1 1 64-15,-2-1 16 0,2 2 0 0,-2-2 0 16,-2 3-96-16,2-1 0 0,-1 4-16 0,-2 4 0 16,0 1-96-16,-1 4-16 0,-1 2 0 0,-1 1 0 0,0 6-96 0,-2 4-32 15,0 6 0-15,-1 5 0 0,-1 3-128 0,1 5 0 16,-1 2 144-16,1 2-144 0,1 3 0 0,0-1 0 16,1 3 0-16,0-4 0 0,2-3 0 0,1-2 0 15,0-3 0-15,0-3 0 0,0-3 0 0,-1-2-128 16,0-3 128-16,-2 0 0 0,-2-2 0 0,1-3 0 15,-2 1 0-15,0-2 0 0,-2-2 0 0,2-2 0 16,0-1 0-16,-1 0 128 0,0-3 32 0,-2 1 16 16,0 0 0-16,-1-1 0 0,2-2 64 0,-1 0 16 0,0 0 0 15,1-2 0-15,-1 1-64 0,0-2-16 0,2 0 0 0,-2 0 0 16,1 0-176-16,-1 1 0 0,-1-3 0 0,1 1 0 31,1 0-288-31,-1-2-144 0,2 1-16 0,0-2-16 16,2-1-672-16,1 1-128 0,-1 0-16 0,4-1-18912 0</inkml:trace>
  <inkml:trace contextRef="#ctx0" brushRef="#br1" timeOffset="78127.62">19725 12270 11343 0,'2'-4'240'0,"-2"1"48"0,0 2 16 0,1-1 32 0,0 2-336 0,1 0 0 0,-2 2 0 0,0-1 0 0,1 3 3776 0,2 2 672 0,-2 4 144 0,-1 1 16 0,0 3-1216 0,0 3-240 15,0 0-48-15,0 0-16 0,0 3-1872 0,0 1-368 16,0 0-80-16,0 1 0 0,2-1-400 0,1-3-80 16,0 0-16-16,-1-2 0 0,1 1-144 0,1-4-128 0,1-1 192 0,-1-2-192 15,-1-1 176-15,1-2-176 0,-1 0 160 0,-2-3-160 16,1 0 176-16,-2-2-176 15,1-1 192-15,-1-2-192 0,0 1 256 0,-1-3-48 0,1-1-16 0,-2-2 0 16,1-1 128-16,-1 0 0 16,1 0 16-16,-2-2 0 0,2 1 16 0,-1-1 0 15,-1 0 0-15,2-1 0 0,0 1 0 0,-1-1 0 0,2 0 0 0,0 1 0 16,2-1-64-16,0 1-16 16,3 1 0-16,2 1 0 0,-2 0-80 0,4 1-32 0,1 2 0 0,2-2 0 15,1 2-160-15,1 0 0 0,2 1 144 0,-1-2-144 0,-15 5 0 0,0 0 128 16,48-8-128-16,-48 8 0 0,0 0 0 0,41-10 0 15,-28 6 0-15,-13 4 128 0,0 0-128 16,35-11 0-16,-25 8 0 0,0 0 0 16,-4 0 0-16,-2 2 0 0,-1-1 0 0,-2 2 0 15,1-1-688-15,-2 2-144 0,0 1-48 0,-2 0 0 16,2 1-576-16,-4 0-112 0</inkml:trace>
  <inkml:trace contextRef="#ctx0" brushRef="#br1" timeOffset="78615.98">20146 12522 15663 0,'11'-2'688'0,"-6"1"144"16,0-1-656-16,1 1-176 0,-3 0 0 0,0-1 0 0,1 1 3104 0,3-2 592 0,6-3 112 0,1-1 32 16,0-1-720-16,-1 1-144 15,-4-2-32-15,-1 1 0 0,-3-1-1712 0,-2 2-336 16,-2-1-80-16,-1-1-16 0,-2 1-176 0,-1-1-48 0,-3 1 0 0,0-2 0 15,-1 1-192-15,0 0-32 0,-3-1-16 0,1 0 0 0,-1-2-80 0,-2 4 0 16,1 0-16-16,0 0 0 0,-1 4-96 0,1 1-16 16,0 5 0-16,0-1 0 0,1 3-128 15,0 2 0-15,1 4 0 0,1 1 0 0,1 2 0 0,0 3 0 16,1 1 0-16,0 1 0 16,2 2 0-16,3-1 0 0,1 0-176 0,3-1 176 0,1-2-224 0,-4-16 32 15,0 0 16-15,0 0 0 0,34 48-80 0,-34-48 0 16,0 0-16-16,0 0 0 15,0 0 272-15,0 0-192 16,0 0 192-16,0 0-160 0,63 10 160 0,-56-15 0 0,-1-2 0 16,1 0 0-16,0 0 224 0,-1-3-32 0,-1 2 0 0,1-2 0 15,0 1 48-15,-2 1 0 0,0 0 0 0,0-1 0 16,1 2 16-16,-2 1 16 0,-1 2 0 0,0 1 0 16,-1 2-32-16,-1 1-16 0,0 3 0 0,0-1 0 15,0 6-48-15,0-1-16 0,2 3 0 0,-1 1 0 16,0 0-160-16,2 2 160 0,1 0-160 0,1-2 160 15,-5-11-160-15,0 0 0 0,0 0 0 0,0 0 0 16,0 0 0-16,32 46 0 0,-25-44 0 0,-1-1 0 16,1-1 0-16,0-3 0 0,0 1 0 0,0-3 0 15,2-2-528-15,-1 2-48 0,1-4 0 0,-4 2 0 16,2-1-832-16,-2-1-160 0</inkml:trace>
  <inkml:trace contextRef="#ctx0" brushRef="#br1" timeOffset="79063.98">20511 11883 37775 0,'-5'-6'1664'0,"5"5"368"0,2 1-1632 0,-2-1-400 0,0-1 0 0,1 2 0 0,1 0 1024 0,2 3 112 0,3 0 16 0,-7-3 16 0,0 0-176 0,0 0-32 0,38 49-16 0,-38-49 0 15,0 0-304-15,23 67-64 0,-23-67-16 0,11 56 0 16,-11-56-240-16,7 67-32 0,-7-67-16 0,10 69 0 15,-10-69-272-15,8 62 160 0,-8-62-160 0,10 52 128 16,-10-52-128-16,9 41 0 0,-9-41 0 0,0 0 0 16,12 50 0-16,-9-36 0 0,-3-14 128 0,0 0-128 15,0 0 0-15,0 0 0 0,0 0 0 0,0 0 0 0,0 0 0 0,0 0 128 16,0 0-128-16,0 0 0 16,0 0 0-16,0 0 128 0,0 0-128 0,0 0 0 15,0 0 0-15,16-6 128 0,-25-5-128 0,-1-2 0 16,1 0 0-16,-4 1 0 0,-1-2 128 0,0 2-128 0,-1 2 0 0,-2 1 0 15,-1 1 0-15,0 4 0 0,-3 1 0 0,2 5 0 16,4 1 0-16,-2 4 0 0,1 1 0 0,3 3-176 16,2 5 176-16,1 0-192 15,3 0 192-15,0 1-192 0,4 0 192 0,2 0-192 0,1-3 192 16,3 1-208-16,-3-15 80 0,0 0 128 0,0 0-256 0,0 0 80 0,38 52 16 0,-38-52 0 16,0 0-32-16,0 0 0 15,0 0 0-15,68 17 0 16,-68-17-320-16,0 0-80 0,49-4-16 0,-32-2-12896 0,0 0-2560 0</inkml:trace>
  <inkml:trace contextRef="#ctx0" brushRef="#br1" timeOffset="79281.22">20790 12296 4607 0,'-3'-3'400'0,"5"1"-400"0,2 2 0 0,-4-1 0 0,0 1 6688 0,0 0 1248 15,0 0 256-15,0 1 64 0,3 2-4768 0,-2 0-944 16,1 3-192-16,-2 1-48 15,1 1-1104-15,-1 2-240 0,0 3-32 0,0-2-16 16,0 2-368-16,2 1-80 0,-2-1-16 0,1 1 0 16,2 0-240-16,0-1-48 0,1 1-16 0,-1-2 0 15,1 1-144-15,0-3 0 0,0 0 0 0,-1-2 0 0,1 0 0 0,-1-3 0 16,0 1-160-16,0-3 160 16,-2-1-784-16,-1 1-64 0,-2-3-16 0,0-1-12768 15,4 1-2544-15</inkml:trace>
  <inkml:trace contextRef="#ctx0" brushRef="#br1" timeOffset="79685.05">20892 12406 23951 0,'-1'1'1056'0,"2"1"224"15,3-1-1024-15,-1-1-256 0,-2 0 0 0,1 1 0 0,1-1 2448 0,2 2 432 16,4 1 96-16,-9-3 16 0,0 0-976 0,0 0-192 15,62 5-32-15,-62-5-16 0,0 0-1136 0,0 0-208 16,0 0-48-16,0 0-16 0,49-4-80 0,-44 3-16 16,0-1 0-16,2-1 0 0,-1 1-16 0,1-3-16 15,2 1 0-15,2-1 0 0,2-5 16 0,-1-2 16 16,-5 1 0-16,0-2 0 0,0 1-16 0,-2-3-16 16,-4 1 0-16,-4 2 0 0,-1-1-64 0,-3 2-16 15,-1 1 0-15,-1 1 0 0,1 5-160 0,-2 0 192 0,0 4-192 16,-1 3 192-16,-1 1-192 0,-1 1 0 0,2 3 144 0,1 1-144 15,0 1 0-15,2 3 0 0,2 1 0 16,2 2 0-16,1 2 0 0,2 0 0 0,-1 1-128 0,2-1 128 16,2 1-208-16,1-1 32 0,-3-18 16 15,0 0 0-15,17 48-48 0,-17-48-16 0,0 0 0 0,0 0 0 16,0 0 64-16,53 39 16 0,-53-39 0 0,0 0 0 16,0 0 144-16,0 0-160 0,0 0 160 0,0 0-160 15,57 3-32-15,-45-7 0 0,-12 4 0 0,33-13 0 16,-16 6-432-1,-2 0-80-15,1-1-32 0,-2-1-11872 0,0-1-2384 0</inkml:trace>
  <inkml:trace contextRef="#ctx0" brushRef="#br1" timeOffset="80097.45">21323 12290 18431 0,'1'-1'1632'0,"1"-1"-1312"16,-2 2-320-16,0 0 0 0,0 0 2880 0,0 0 496 15,-2 0 96-15,4 2 32 0,2 0-496 0,-1 3-112 16,-2 2-16-16,1 3 0 0,0-1-1888 0,0 4-384 15,1 1-80-15,-2 2-16 0,2-1-256 0,-3-15-48 16,0 0-16-16,11 43 0 0,-11-43-192 0,0 0 176 0,0 0-176 0,0 0 160 16,0 0-32-16,20 48-128 0,-20-44 192 0,0-3-64 15,-3-1 16-15,3 0 0 16,2-2 0-16,-2-1 0 0,-2 0-144 0,2 0 0 16,3-3 144-16,-2 1-144 0,-1-1 0 0,-1-1 128 15,0 0-128-15,1-1 0 0,0-1 0 0,-2 1 144 0,-1-2-144 0,2-3 0 16,4 0 160-16,0-1-160 15,-1-1 128-15,3-1-128 0,0-2 144 0,2-1-144 0,0 1 160 16,2 1-160-16,-4 4 0 0,4 2 128 0,2 3-128 0,1 1 0 16,-3 4 0-16,1 1 0 0,-3 4 0 0,0 1 0 0,2 5 0 0,-1 2-160 15,-8-10 160-15,0 0-128 16,0 0 128-16,33 62 0 0,-33-62-144 0,0 0 144 0,20 59 0 0,-20-59 0 16,0 0 0-16,15 54 128 0,-11-38 144 0,1-2 32 15,-2-3 0-15,-3-11 0 0,0 0 0 0,0 0 0 16,0 0 0-16,14 42 0 15,-14-37-176-15,1-3-128 0,-1 1 192 0,0-1-192 0,1-2 0 0,-1 0-256 16,2-2 32-16,-1 1 0 16,1-2-912-16,-1-1-176 0,2 0-32 0,0-2-18480 0</inkml:trace>
  <inkml:trace contextRef="#ctx0" brushRef="#br1" timeOffset="80367.67">21740 11872 32255 0,'-2'1'2864'0,"2"2"-2288"0,2 1-576 0,-1 1 0 0,0 0 1632 0,-1 1 224 0,-1 4 32 0,1 5 16 15,3 9-688-15,0 9-128 0,1 3-16 0,-1 0-16 0,-3-8-160 0,1 0-48 16,-1-28 0-16,13 68 0 16,-8-33-288-16,-2-3-64 0,-1-6-16 0,-1-2 0 0,2-1-128 0,-3-23-32 31,11 42 0-31,-11-42 0 0,0 0-176 0,17 53-144 15,-17-53 192-15,0 0-192 0,0 0 0 0,0 0 0 0,0 0 0 0,0 0 0 32,0 0-704-32,0 0-128 0,0 0-48 0,0 0 0 15,0 0-560-15,0 0-112 0,0 0-32 0,0 0-17232 0</inkml:trace>
  <inkml:trace contextRef="#ctx0" brushRef="#br1" timeOffset="80526.56">21628 12094 34095 0,'7'-3'1504'0,"-4"1"320"0,1 1-1456 0,-1 0-368 0,-2-1 0 0,2 2 0 16,3-1 1584-16,1 1 240 0,-7 0 48 0,0 0 16 16,52-2-608-16,-52 2-112 0,52 2-16 0,-52-2-16 15,0 0-304-15,75 1-48 0,-75-1-16 0,0 0 0 16,77 3-496-16,-77-3-96 0,0 0-32 0,65 0 0 16,-65 0-512-16,0 0-96 0,0 0-32 0,0 0 0 15,0 0-656-15,0 0-128 0</inkml:trace>
  <inkml:trace contextRef="#ctx0" brushRef="#br1" timeOffset="80700.06">20532 12009 31327 0,'15'-11'1392'0,"-5"3"272"0,-1 3-1328 0,-1-1-336 0,-1 2 0 0,0 0 0 15,5-1 192-15</inkml:trace>
  <inkml:trace contextRef="#ctx0" brushRef="#br1" timeOffset="83037.1">22656 12204 25791 0,'5'-2'2304'0,"-1"1"-1856"0,0 0-448 0,-1 1 0 0,1-2 2032 0,3 1 304 16,2-1 64-16,6-2 16 0,-15 4-352 0,50-10-64 0,-50 10-16 0,55-8 0 15,-55 8-1152-15,52-6-224 0,-52 6-48 0,0 0-16 16,62-1-128-16,-62 1-32 0,0 0 0 0,52 5 0 16,-52-5-96-16,0 0-32 15,0 0 0-15,54 5 0 0,-41-5-80 0,-2 0-32 16,-1 0 0-16,-3 0 0 0,0 0-144 0,-3 1 0 0,2 0 0 0,-5 1 0 31,1-1-256-31,-8 2-128 0,-6 1-16 0,-3 0-13120 16,3 2-2624-16</inkml:trace>
  <inkml:trace contextRef="#ctx0" brushRef="#br1" timeOffset="83229.28">22672 12363 26655 0,'0'0'576'0,"0"0"128"0,0 0 32 0,0 0 32 0,0 0-624 0,0 0-144 0,0 0 0 0,0 0 0 15,0 0 3200-15,66 7 592 0,-66-7 128 0,51 0 32 16,-51 0-2288-16,58-1-464 0,-58 1-96 0,57 0-16 15,-57 0-288-15,45-1-64 0,-45 1-16 0,0 0 0 16,56 1-320-16,-56-1-64 0,0 0-16 0,0 0 0 16,0 0-320-16,55 4 0 0,-49-2 0 0,-2-1 0 15,-1-1-576-15,-1 2-128 0,-1-2-16 0,-1 0-20096 16</inkml:trace>
  <inkml:trace contextRef="#ctx0" brushRef="#br1" timeOffset="83734.47">24207 11947 7359 0,'-14'-6'656'0,"7"3"-528"0,3 3-128 0,-2-1 0 16,4-1 3072-16,-3 1 592 0,1 0 112 0,-3-1 32 16,-4-1-736-16,-5 2-128 0,1-2-48 0,-2 0 0 15,1 2-272-15,2 1-64 0,1 0-16 0,2 0 0 16,3 1-1504-16,-5 2-288 0,-3 3-64 0,-6 2-16 16,-4 3-224-16,-1 2-64 0,1 1 0 0,2 0 0 15,4 1-192-15,7-1-64 0,5-2 0 0,6 3 0 16,5-3-128-16,-3-12 0 0,0 0 0 0,0 0 0 0,0 0 0 0,0 0-192 15,0 0 64-15,0 0 128 0,58 45-224 0,-58-45 80 16,0 0 16-16,68 22 0 0,-68-22 128 0,80 29 0 16,-80-29 0-16,92 38-128 15,-92-38 128-15,61 36 0 0,-61-36 0 0,0 0 0 0,0 0 0 16,49 51 0-16,-49-51 0 0,0 0 0 0,-4 29 0 16,-6-19 192-16,-4 0-64 0,-3 0 0 0,-1-2 128 0,-4 1 16 15,1-2 16-15,-1 0 0 0,-5 2 64 0,16-7 16 16,1 1 0-16,0 0 0 0,0-2 144 0,-3 1 16 15,-1-1 16-15,-6 1 0 0,-4-2-272 0,-4-3-48 0,0 0-16 0,5-1 0 16,8-2-336-16,5-1-80 0,5 1-16 0,5-1 0 31,6 2-720-31,-6 2-144 0,0 1-16 0,3 0-19376 0</inkml:trace>
  <inkml:trace contextRef="#ctx0" brushRef="#br1" timeOffset="84035.04">24620 11749 35935 0,'6'-17'3200'0,"-5"8"-2560"0,2 2-512 0,0 2-128 0,-1 0 1232 0,0 4 240 0,-1-2 32 0,1-1 16 0,-2 0-432 0,0 1-64 16,0 2-32-16,-2 3 0 0,-2 7-64 0,0 2-16 15,0 3 0-15,-2 3 0 0,-1 3-448 0,3-6-80 16,-1-1-32-16,0 1 0 15,1 4-224-15,-2 4-128 0,0 0 160 0,-1 4-160 16,3 0 0-16,-2 3 0 0,2-1 0 0,0 0 0 0,1-1 0 0,2-2-128 16,-1 1 128-16,2-2-208 0,0-24-48 0,2 47 0 15,-2-47 0-15,2 46 0 16,-2-46-208-16,0 0-48 0,9 64-16 0,-9-64 0 16,0 0-112-16,0 0-32 0,0 0 0 0,22 55 0 15,-14-52-352-15,-1-3-80 0,2-2-16 0,1-2-17376 0</inkml:trace>
  <inkml:trace contextRef="#ctx0" brushRef="#br1" timeOffset="84384.53">24804 12214 9215 0,'1'-2'816'0,"-1"1"-656"0,1 1-160 0,-1 0 0 16,0 0 3904-16,-1 0 768 16,1 1 128-16,-1 2 48 0,-2 1-720 0,-1 5-144 0,-2 1-16 0,0 1-16 0,1 2-2544 0,-1-1-496 15,2 1-96-15,-1-2-32 0,4 2-272 0,1-3-48 16,1 1-16-16,-1-11 0 0,0 0-192 0,0 0-32 31,0 0-16-31,0 0 0 0,0 0-64 0,48 48-16 0,-36-46 0 0,0-2 0 0,0 0 0 0,1-2-128 16,-1 0 192-16,-2-1-64 0,0 0 0 0,0-1-128 15,1-2 192-15,-1 0-64 16,0-2 0-16,0-1-128 0,-3 0 192 0,0-1-64 16,0 0 144-16,-1-3 32 0,-2-3 0 0,0 0 0 0,-2-3 112 0,-1 1 32 0,-1-1 0 15,-3 2 0-15,-1 1 64 0,-2 1 0 16,-1 3 16-16,-3 0 0 0,-2 4-144 0,-3 1-48 15,0 3 0-15,-3 1 0 16,-2 3-160-16,-3 3-48 0,1 2 0 0,-2 4 0 16,1-1-128-16,0 5 0 0,5-5 0 0,1 4 0 15,3-2-352-15,1 2-96 0,2 1-32 0,4 1 0 16,3-1-544-16,2 1-96 0,2-14-32 0,0 0 0 16,0 0-304-16,27 61-64 0,-27-61-16 0,0 0-18320 15</inkml:trace>
  <inkml:trace contextRef="#ctx0" brushRef="#br1" timeOffset="84846.25">25165 12296 15663 0,'-4'4'1392'0,"3"-1"-1120"16,-1 0-272-16,1-1 0 0,-1 1 4704 0,0 0 880 16,0 1 176-16,-1 2 48 0,0-2-3312 0,1 3-640 0,-1 2-144 0,-3 2-32 15,2 3-800-15,0 0-176 0,-2 2-16 0,0 1-16 16,2 0-224-16,0 1-32 0,1-1-16 0,-1 1 0 15,1-1-208-15,0-1-64 0,2-1 0 0,-1 1 0 16,1-2-128-16,0-3 0 0,1 1 0 0,-2-2 0 16,2-1 160-16,0-2-160 0,0-1 192 0,0 0-192 15,2-3 192-15,-2-2-192 0,0 0 192 0,1-1-192 16,-1-1 256-16,0-3-48 0,1 1-16 0,-1-4 0 16,0 0 176-16,0-2 16 0,0-1 16 0,0-4 0 0,0 0 48 0,0-4 16 15,0-2 0-15,2-4 0 0,1-1-112 0,-2-2-32 16,2-4 0-16,1-3 0 15,3-6-160-15,3-4-32 0,1-1-128 0,2 1 192 16,0 5-192-16,-1 4 0 0,4 5 0 0,0 2 0 0,2 5 0 0,-1 5 0 16,3 2 0-16,-2 5 0 0,2 5-128 0,-20 6 128 15,0 0-192-15,63 6 192 0,-63-6-288 0,0 0 48 16,0 0 16-16,68 54 0 0,-68-54-96 16,0 0-32-16,26 63 0 0,-26-63 0 0,1 44 144 0,-4-23 16 0,-5 0 16 15,-2 0 0-15,-4-2 176 16,-2-4-208-16,1-1 80 0,-4-2 128 0,2-2 0 0,0-2 0 15,2-1 0-15,2-1 0 0,2 0 0 0,-1-4 0 0,3 1 0 0,-1-1 0 32,3-2-608-32,-2-2 0 0,2-1 0 0,0 1 0 15,1-3-688-15,1 1-144 0,0 0-32 0,10 0-18064 0</inkml:trace>
  <inkml:trace contextRef="#ctx0" brushRef="#br1" timeOffset="85226.8">25564 12313 25791 0,'0'0'1152'0,"0"0"224"0,25-3-1104 0,-19 1-272 0,-2 1 0 0,-1 1 0 0,0-1 2608 0,-1-1 464 0,5 1 80 0,3-2 32 16,3-3-1392-16,3 1-288 0,1-1-48 0,-1-1-16 0,3 0-560 0,-1-2-112 16,2-1-32-16,0-1 0 15,-2 0-208-15,-2-2-32 0,-2 2-16 0,-4-3 0 16,-2 1-80-16,-2-1-16 0,-3 0 0 0,-3-2 0 0,-3 1-16 0,-3-2-16 0,-1-2 0 0,-3 2 0 15,2 3-144-15,-2 3-16 16,-1 2-16-16,1 4 0 0,1 1-32 16,1 1 0-16,-4 3 0 0,4 0 0 0,2 1 16 0,-2 3 0 0,1 1 0 0,-2 3 0 15,2 2-160 1,0 1 0-16,1 3 144 0,-1 6-144 16,0 7 0-16,2-7 0 0,2-3 0 0,0 1 0 15,3-1 128-15,0-17-128 0,0 0 128 0,11 55-128 0,-11-55 400 16,0 0 16-16,0 0 0 0,51 68 0 0,-51-68 32 0,0 0 0 15,84 51 0-15,-84-51 0 0,67 24-160 0,-67-24-32 16,64 11 0-16,-64-11 0 0,54 2-256 0,-54-2 0 16,42-5 0-16,-24 1 0 15,2 0-832-15,-1-2-256 0,2-2-64 0,-7 2-22448 16</inkml:trace>
  <inkml:trace contextRef="#ctx0" brushRef="#br1" timeOffset="85989.89">27404 11577 24879 0,'-5'-8'2208'0,"2"4"-1760"0,1 1-448 0,2 1 0 0,0 0 1984 0,0 2 320 15,-2 0 64-15,0 2 16 0,-1 2-528 0,-1 1-96 0,-6 7-32 0,-3 5 0 16,-2 7-656-16,-2 3-144 0,0 6-32 0,0 4 0 16,2 3-352-16,-1 2-80 0,2 2-16 0,0 0 0 31,4 1-128-31,3 0-48 0,4 0 0 0,2 1 0 0,2-5-144 0,-1-41-128 15,11 70 144-15,-11-70-144 0,20 60 0 0,-20-60 128 0,0 0-128 0,34 63 0 16,-34-63 0-16,0 0 0 16,0 0 0-16,48 57 0 0,-48-57 0 0,0 0-288 15,0 0 64-15,0 0 16 16,54 32-688-16,-54-32-128 0,0 0-16 0,0 0-17952 0</inkml:trace>
  <inkml:trace contextRef="#ctx0" brushRef="#br1" timeOffset="86466.3">27837 11733 29487 0,'4'-18'1296'0,"-1"9"288"0,-1 1-1264 0,3 1-320 16,-1 3 0-16,-1 2 0 0,0 1 1344 0,4-2 224 16,0 0 32-16,4 2 16 0,0 2 304 0,-11-1 64 31,0 0 16-31,0 0 0 0,23 60-992 0,-23-32-208 0,-3 3-32 0,0 4-16 15,0 3-288-15,-1-1-48 0,1 1-16 0,1-1 0 16,0-2-192-16,2-1-32 0,0 0-16 0,0-34 0 16,6 58-160-16,-6-58 0 0,0 0 0 0,21 65 0 15,-21-65 0-15,0 0 0 0,0 0 0 0,38 52 0 16,-38-52 0-16,0 0 0 0,0 0 0 0,0 0 0 16,0 0 0-16,0 0 0 0,0 0 0 0,0 0 128 15,54 12 0-15,-51-19 0 0,-2 1 0 0,-1-1 0 0,-1 0 160 0,-2-3 32 16,-1-1 0-16,-4-1 0 0,-1 1-32 0,-1-2 0 15,-4 1 0-15,-3-1 0 0,0 0-144 0,-3 2-16 16,-1 1-128-16,-1 3 192 0,-2 3-192 0,2 2 0 16,-1 5 128-16,-1 1-128 0,0 5 0 0,0 1 0 15,3 2 0-15,3 2 0 0,1 3-176 0,4 0 32 16,3 0 0-16,4-1 0 0,2 1-192 0,3-2-48 16,1-15 0-16,0 0 0 0,0 0 0 0,0 0-16 15,34 57 0-15,-34-57 0 0,0 0 240 0,0 0 160 16,0 0-192-16,69 17 192 0,-69-17 0 0,0 0 0 15,52-3 0-15,-33-1 0 0,-19 4 0 0,45-7 0 0,-45 7 0 0,42-9 0 16,-42 9 0-16,40-10 0 0,-40 10 0 0,31-7 0 31,-17 3-864-31,-1 0-64 0,-13 4-16 0,0 0-18880 0</inkml:trace>
  <inkml:trace contextRef="#ctx0" brushRef="#br1" timeOffset="86865.13">28187 12222 22111 0,'0'0'976'0,"0"0"208"0,0 0-944 0,0 0-240 0,35-5 0 0,-32 3 0 0,0 1 2912 0,1-1 544 0,5 1 96 0,-9 1 32 0,22-7-1216 0,-22 7-256 0,26-7-32 0,-26 7-16 0,21-7-1008 0,-10 1-208 16,0 0-32-16,1 2-16 0,-1-2-112 0,0-1-32 15,1 2 0-15,-3-2 0 0,1 0-80 0,-1 0 0 16,-2-2-16-16,0 1 0 0,-3-1-80 0,-1-1-16 15,0 0 0-15,-3-1 0 0,-2 1-64 0,0-1-16 16,-4 1 0-16,0 0 0 0,-2 0-80 0,-2 0-32 16,-1 2 0-16,-2 1 0 0,0 1-112 0,0 3-32 0,-1 2 0 0,0 1 0 15,-1 3-128-15,1 2 0 0,-2 4 144 16,2 2-144-16,1 3 0 0,-1 0 0 0,3 2 0 0,1 1 0 16,1 1 0-16,2 2 0 0,3 1-176 0,3 0 176 15,1-1-288-15,0-20 32 0,0 0 16 0,15 51 0 16,-15-51-32-16,0 0-16 0,0 0 0 0,47 45 0 15,-47-45 128-15,0 0 32 16,0 0 0-16,59 19 0 0,-59-19-112 0,0 0-16 0,48 1 0 0,-48-1 0 16,0 0-416-1,47-3-96-15,-47 3 0 0,0 0-16 0,41-5-688 0,-37 2-128 0</inkml:trace>
  <inkml:trace contextRef="#ctx0" brushRef="#br1" timeOffset="87259.04">28551 12057 34095 0,'12'-4'1504'0,"-11"2"320"16,-1 1-1456-16,3-1-368 0,1 2 0 0,-2 0 0 0,-1 0 1760 0,-2 2 288 0,-1 1 48 0,2-2 16 15,2 3-688-15,-1 1-128 16,0 0-16-16,1 5-16 0,-2-10-432 0,0 0-96 16,11 50-16-16,-11-50 0 0,0 0-208 0,10 46-64 15,-9-39 0-15,-1 2 0 0,3-2-224 0,-1 3-48 0,0-2-16 0,-2-8 0 31,0 0-160-31,0 0 0 0,0 0 144 0,9 50-144 0,-8-45 0 0,1 2 0 0,-1-1 0 0,2 0 128 16,-2-2-128-16,1-1 0 16,-1-3 0-16,-1-2 0 0,2-2 0 0,-1 0 0 0,-1-2 0 0,0-2 128 15,-1-1-128-15,1-2 0 16,-2 1 128-16,2-1-128 0,0 1 160 0,0 0-32 16,0 1-128-16,3 2 192 0,-2 0-32 0,1 3-16 15,-2 1 0-15,1 0 0 0,1 2 16 0,2-3 0 16,2 1 0-16,1-1 0 0,1-1 48 0,1 1 16 15,-1 0 0-15,2 0 0 0,-2-1-32 0,1 3-16 16,-5-1 0-16,3 1 0 0,2 0-176 0,1-1 0 16,-1 1 0-16,0 1 128 0,-3 0-128 0,1-1 0 15,-7 2 0-15,0 0 0 16,0 0-960-16,0 0-80 0,0 0-16 0,0 0 0 16,0 0-496-16,0 0-112 0,0 0 0 0,52 14-12336 15,-49-12-2448-15</inkml:trace>
  <inkml:trace contextRef="#ctx0" brushRef="#br1" timeOffset="87512.04">28938 12070 15663 0,'2'-3'1392'0,"-1"0"-1120"0,1 2-272 0,-1-1 0 15,-1 2 3376-15,1-1 608 0,2-2 128 0,0-1 32 16,1-2-800-16,1 2-144 0,0 1-48 0,-1 0 0 16,-1 4-1696-16,-1 1-352 0,1 2-64 0,-2 2-16 15,0 1-80-15,1 3-32 0,-2 0 0 0,0 0 0 16,-2 2-256-16,1 2-48 0,2-2-16 0,-2 0 0 0,2 0-240 0,-1-12-48 15,0 0-16-15,0 0 0 16,7 49-288-16,-4-39 128 0,0 0-128 0,-3-10 0 0,0 0 0 0,0 0 0 16,0 0 0-16,0 0 0 15,0 0-352-15,0 0-128 0,31 52-32 0,-27-50 0 16,1-1-912-16,-3 0-192 0,1-2-48 0,-4-2-19040 0</inkml:trace>
  <inkml:trace contextRef="#ctx0" brushRef="#br1" timeOffset="87900.1">29169 12064 30399 0,'1'-3'1344'0,"0"2"288"0,1 1-1312 0,-1 0-320 0,1 0 0 0,-2 1 0 16,1 1 2032-16,1-1 336 0,0 0 64 0,1 4 0 16,1 0-880-16,-4-5-176 0,0 0-32 0,0 0-16 15,0 0-544-15,0 0-96 0,34 61-32 0,-34-61 0 16,0 0-240-16,0 0-48 0,22 56-16 0,-22-56 0 15,0 0-208-15,0 0-144 0,0 0 192 0,24 63-192 16,-24-63 128-16,0 0-128 0,0 0 0 0,0 0 0 16,0 0 0-16,0 0 0 0,0 0 0 0,0 0 0 0,35 52 192 0,-31-52-192 15,0-1 192-15,-1-2-192 0,1-2 256 0,1 1-48 16,-1-3-16-16,2 0 0 0,-2-1 144 0,0-2 32 16,2-2 0-16,-1 1 0 0,0-3 128 0,0 0 16 15,2-2 16-15,-1-1 0 0,0-1-48 0,1 0-16 16,1-1 0-16,2 1 0 15,3-2-48-15,-2 3-16 0,-1 0 0 0,0 0 0 0,-2 2-224 0,2 1-48 16,0 2-128-16,0 2 192 0,-2 3-192 0,1 0 128 0,-3 2-128 16,-1 2 0-16,-1 0 0 0,-1 2 0 0,-1-1 0 15,-1 4 0 1,0 0-384-16,-1 1-112 0,0 1-16 0,-1 2-16 16,0 0-896-16,-1 1-176 0,2-7-48 0,0 0 0 15,-4 31-192-15,4-31-32 0</inkml:trace>
  <inkml:trace contextRef="#ctx0" brushRef="#br1" timeOffset="88384.28">29553 12250 10127 0,'0'0'896'0,"0"0"-704"0,0 0-192 0,0 0 0 16,0 0 3232-16,0 0 608 0,24-4 128 0,-20 3 32 0,2-1 224 0,1 0 64 16,1-4 0-16,4 3 0 0,-2-1-2576 0,-2 1-512 15,-2 0-112-15,-2 2 0 0,2-2-288 0,-1 0-48 16,2 0-16-16,-1-1 0 0,1 0-144 0,0-2-16 15,0-1-16-15,0 0 0 0,-1-1-96 0,-3 0-16 16,-1 1 0-16,0-1 0 0,-2-2-32 0,0 0-16 16,-3-1 0-16,-1 0 0 0,-3-1-144 0,0 2-16 15,-2 0-16-15,-1 2 0 0,-1 1-80 0,0 3-16 16,1 2 0-16,-1 1 0 16,-1 4-128-16,0 2 0 0,-1 2 144 0,1 3-144 15,3 0 0-15,0 3 0 0,1 2 0 0,-1 1-128 0,4 1-64 0,0 0 0 0,2-2 0 16,3-15 0-1,0 30-192-15,0-30-32 0,0 0-16 0,0 0 0 0,0 0 176 0,26 57 48 16,-26-57 0-16,0 0 0 0,0 0 208 0,0 0-144 0,0 0 144 0,0 0-128 16,62 18 128-16,-53-18 0 15,-2-1 0-15,-2-1 0 0,2-1 0 16,2 0 144-16,-1-1-144 0,1 0 160 0,-1-2-32 0,1-1-128 0,-1 0 192 16,-1 0-64-16,0-1-128 0,-2 1 160 0,-1 0-160 0,-1-2 160 15,-1 3 16-15,0 1 0 0,-2 2 0 0,1-1 0 16,-1 2 16-16,-1 1 0 15,1-1 0-15,-2 2 0 0,2 2-192 0,-1-1 128 16,0 2-128-16,1 1 128 0,-2 1-128 0,2-1 0 0,0 3 0 0,0-1 0 0,2 1-144 0,-1 1-16 31,2 1 0-31,0-1 0 0,-3-8-352 0,0 0-80 0,0 0-16 0,0 0 0 32,0 0-496-32,45 45-112 0,-45-45 0 0,0 0-19472 0</inkml:trace>
  <inkml:trace contextRef="#ctx0" brushRef="#br1" timeOffset="88667.67">30043 11918 11055 0,'3'-31'976'0,"0"14"-784"0,0 3-192 0,-1 3 0 0,1 4 5952 0,-3 3 1136 0,2-1 224 0,-1 0 48 16,2-4-4432-16,0-1-896 0,1 1-176 0,0 1-48 15,-2 6-224-15,-1 4-48 0,0 4-16 0,-1 4 0 16,-1 4-624-16,1-14-112 0,-1 40-16 0,-2-16-16 15,-3 4-192-15,2 4-48 0,4-32 0 0,-3 65 0 16,3-65-240-16,-1 63-48 0,1-63-16 0,-2 56 0 16,2-56-208-16,3 48 128 0,-3-48-128 0,0 0 0 0,6 57 128 15,-6-57-128-15,0 0 0 0,0 0 144 0,12 55-144 16,-12-55 0-16,0 0 0 0,0 0 0 16,0 0-256-16,0 0-144 0,0 0-32 0,0 0 0 15,0 0-784-15,0 0-176 0,0 0-16 0,0 0-16 16,0 0-240-16,0 0-32 0</inkml:trace>
  <inkml:trace contextRef="#ctx0" brushRef="#br1" timeOffset="88811.02">29905 12156 35935 0,'4'-2'1600'0,"-1"2"320"0,1 0-1536 0,0 0-384 0,0 0 0 0,-1 0 0 16,1-1 1296-16,4 1 192 0,-8 0 48 0,0 0 0 15,52-1-384-15,-52 1-80 0,41-5-16 0,-41 5 0 16,37-3-480-16,-37 3-112 0,0 0-16 0,50-2 0 15,-50 2-640-15,0 0-144 0,41-2-32 0,-41 2-20112 16</inkml:trace>
  <inkml:trace contextRef="#ctx0" brushRef="#br1" timeOffset="89048.66">30379 12072 30399 0,'-1'-1'2704'0,"1"0"-2160"15,0 1-544-15,0 0 0 0,-2 0 2480 0,2 0 384 16,-1 1 80-16,1 0 0 0,0 1-1344 0,0 2-288 16,-1 2-48-16,1 1-16 0,0 1-160 0,0 1-48 15,1 1 0-15,-1 1 0 0,1-1-464 0,1 3-112 16,-2-13-16-16,0 0 0 0,0 0-320 0,8 49-128 0,-8-49 0 0,0 0 144 16,0 0-144-16,0 0-272 0,19 52 64 0,-19-52 16 31,0 0-736-31,0 0-144 0,0 0-16 0,0 0-13184 15,0 0-2640-15</inkml:trace>
  <inkml:trace contextRef="#ctx0" brushRef="#br1" timeOffset="89432.32">30570 12112 29487 0,'0'0'2624'0,"0"1"-2112"0,1 1-512 0,-1-1 0 0,0 2 2576 0,0 0 416 16,0 1 80-16,0 5 0 0,2 0-1424 0,-2-9-304 15,0 0-48-15,0 0-16 16,18 54-416-16,-18-54-96 0,0 0 0 0,0 0-16 0,0 0-128 0,31 59-32 16,-31-59 0-16,0 0 0 0,0 0-384 0,0 0-80 15,0 0 0-15,36 57-128 16,-36-57 0-16,0 0 0 0,0 0 0 0,0 0 0 16,0 0 0-16,0 0 0 0,0 0 0 0,0 0 0 15,0 0 0-15,0 0 0 0,0 0 0 0,0 0 0 0,0 0 0 0,0 0 0 16,52 10 0-16,-52-20 0 15,1 0 192-15,1-3-64 0,0-1 0 0,-2 0-128 16,3-3 336-16,0 2-32 0,1-2-16 0,1 0 0 16,-3 4 48-16,3-1 16 0,0 1 0 0,1-1 0 0,0 1 16 0,-1 2 0 0,1 1 0 0,0 2 0 31,-2-1-80-31,1 2-16 0,0 0 0 0,-1 1 0 0,0 1-32 0,2 1-16 16,-2-2 0-16,2 2 0 0,-2-1-224 15,2 1 0-15,-2 1 128 0,0 2-128 16,0-1-512-16,2 2-160 0,-2 2-32 0,2 1 0 15,-6-3-896-15,0 0-176 0,0 0-32 0,0 0-13056 16,0 0-2608-16</inkml:trace>
  <inkml:trace contextRef="#ctx0" brushRef="#br1" timeOffset="89771.93">30899 12211 19343 0,'2'1'1728'0,"-1"-1"-1392"16,2 2-336-16,-2-2 0 0,1 0 3424 0,-1 0 608 15,3 0 128-15,2 0 32 0,2 0-1520 0,5-2-304 16,1 1-64-16,2-2-16 0,-1 0-1088 0,4-1-224 0,-1-2-32 0,0-1-16 15,2-1-32-15,-1-1-16 0,-3-1 0 0,0 1 0 16,0-3-160-16,-4 1-16 0,0-3-16 0,-4 0 0 16,-1-2-128-16,-3-1-32 0,-1-1 0 0,-4-2 0 15,-2 2-256-15,-3-2-48 0,-1 2-16 0,-3 1 0 16,0 4-208-16,-1 3 0 0,0 3 0 0,-2 4 0 16,0 3 0-16,-1 4 0 0,-1 5 0 0,-1 2 0 15,2 3 0-15,1 3 0 0,2 0-128 0,1 3 128 16,2 1 0-16,-1 0-128 0,4 0 128 0,0 1 0 0,3 0 0 15,2-22 0-15,1 43 0 0,-1-43 0 0,0 0 0 0,20 58 0 16,-20-58 0-16,0 0 0 0,0 0 0 0,55 53 176 16,-55-53-32-16,0 0 0 0,58 20-144 0,-58-20 192 15,0 0-192-15,56 3 192 0,-40-5-192 0,-2 0 0 16,0-1-192-16,-3-1 192 16,-1-1-1296-16,-1 1-144 0,-4-2-32 0,0-1-21264 15</inkml:trace>
  <inkml:trace contextRef="#ctx0" brushRef="#br1" timeOffset="89937.09">30405 11694 43311 0,'-3'0'3840'0,"1"-2"-3072"0,4 2-608 0,-1 0-160 16,1 0 160-16,-1 0 0 15,1-1 0-15,0 0 0 0,4-1-160 0,2-1 0 0,4 2 144 0,2 1-144 16,-14 0-240-16,0 0-112 0,44 4-32 0,-44-4 0 15</inkml:trace>
  <inkml:trace contextRef="#ctx0" brushRef="#br1" timeOffset="90269.36">31268 11100 11967 0,'-19'-11'1072'0,"12"7"-864"0,5 0-208 0,-1 2 0 0,0 2 4144 0,2 0 784 0,-1 3 144 0,2 3 48 16,0 2-1808-16,0-8-368 0,0 0-64 0,0 0 0 16,23 79-1392-16,-23-79-272 0,29 58-48 0,-29-58-16 15,0 0-192-15,48 77-64 0,-48-77 0 0,57 74 0 16,-57-74-208-16,78 96-48 0,-33-42-16 0,-1 1 0 15,-2 2-128-15,-4-2-32 0,-38-55 0 0,62 100 0 16,-62-100-192-16,43 85-32 0,-43-85-16 0,25 73 0 16,-25-73-224-16,13 61 176 15,-13-61-176-15,1 48 160 0,-1-48-160 0,0 0 0 0,-8 55 0 0,2-42 128 16,-2 0-384-16,-1-2-96 0,-1 0-16 0,-1-4 0 31,-2 0-1280-31,-2-1-256 0</inkml:trace>
  <inkml:trace contextRef="#ctx0" brushRef="#br1" timeOffset="91814.5">27880 12618 11071 0,'0'0'976'0,"0"0"-784"16,0 0-192-16,0 0 0 0,2 0 0 0,-2 0-144 0,1-2 272 0,1 1 48 0,-1-1 16 0,0 1 0 0,1 0 416 0,-1-1 96 0,-1 1 0 0,0 1 16 16,-1 0 448-16,-2 0 96 0,0 1 16 0,-1 1 32 15,-3-1 208-15,0 0 32 0,-5 2 16 0,1 0 0 16,0 1 320-16,-2 2 64 0,-1 1 16 0,-2 2 32 16,0 0-272-16,-4 4-48 0,0 0-16 0,-3 1 0 15,-2 3-464-15,-2-1-112 0,5-2 0 0,-4 0-16 16,-2 1-592-16,-10 5-112 0,-10 4-32 0,-10 4 48 15,-9 3-384-15,2 1 0 0,2-3 0 0,1-1-192 16,1-2 192-16,0-2-128 0,3-3 128 0,6-4 0 16,7 0 0-16,-7-1 0 0,-9 0 0 0,-7 3 0 15,0-2 0-15,5 0 0 0,3-5 0 0,7 1 0 0,6-3 128 16,5 0 0-16,1-2 16 0,-2 2 32 16,2 0 32-16,0 0 16 0,3 0 0 0,3 1 0 0,4-2-16 0,3-1 0 15,2 1 0-15,3-2 0 0,7-2-32 16,0 1-16-16,2-2 0 0,0 1 0 0,2-1-32 0,0-1-128 15,-1-1 192-15,2 1-64 0,-1 0-128 0,0 0 160 16,0 0-160-16,1 0 160 0,-2-1-160 0,1 0 128 16,0 1-128-16,0-1 128 0,2 0-128 0,-2-1 0 15,3 1 0-15,0-1 128 0,-1 1-128 0,2-1 0 0,1 0 0 0,-2-1 0 16,2 2 0-16,1-2 0 16,2 0 0-16,0 1 0 0,1-1 0 0,0 0 0 15,1-1 0-15,0 1-176 0,1 0-160 0,1-2-48 16,1 2 0-16,2 0 0 15,0-1-320-15,2 1-64 0,1 0 0 0,0-1-16 16,1 1-1984-16,0-2-400 0</inkml:trace>
  <inkml:trace contextRef="#ctx0" brushRef="#br1" timeOffset="92257.09">25932 13114 4607 0,'0'-2'400'0,"0"2"-400"15,0 0 0-15,0 0 0 0,0 0 1968 0,-3 2 304 0,1-1 64 0,-5 3 16 0,-5 2 256 0,-5 4 48 0,-2 1 16 0,-3 2 0 0,0 2-464 0,-2 1-96 0,-2 1 0 0,-1 1-16 16,1 1-688-16,-4 3-144 15,0 2-32-15,1-1 0 0,2 1-240 0,4-3-48 0,1-1-16 0,3-3 0 16,5-2-224-16,1-1-64 0,3 1 0 0,2-3 0 16,2 0-192-16,4-3-32 15,0 1-16-15,4-3 0 0,2 2-80 0,3-3-32 0,1-1 0 0,4-1 0 16,0 1 16-16,2-3 0 0,3 1 0 0,2 0 0 16,5 0 16-16,-2 0 16 0,-2-2 0 0,4 1 0 15,7 0-16-15,6 1 0 0,1-1 0 0,-1 0 0 0,-2 0 0 16,-4-1-16-1,-7-1 0-15,-3 0 0 0,-1 0-64 0,-3 0-16 0,-1-1 0 0,-2-1 0 16,-1 1-80-16,-4 0-16 0,-3 1 0 0,-3-2 0 0,-2 2-128 16,1-1 0-1,1 1 0-15,-2 0 128 0,-2 0-320 0,-4-2-80 16,-2 1-16-16,-3 0 0 16,1-1-672-16,-3 1-144 0,1-1-32 0,-5 1-18928 0</inkml:trace>
  <inkml:trace contextRef="#ctx0" brushRef="#br1" timeOffset="99163.09">19727 15967 17503 0,'0'0'1552'0,"0"0"-1232"0,0 0-320 0,0 0 0 0,0 0 1248 0,0 0 192 0,0 0 32 0,0 0 16 16,0 0 1216-16,0 0 240 0,0 0 64 0,0 0 0 15,0 0-640-15,0 0-112 16,0 0-16-16,56 20-16 0,-56-20-1232 0,0 0-240 0,0 0-48 0,25 41-16 16,-25-41-48-16,0 0 0 15,22 45 0-15,-22-45 0 0,0 0-224 0,25 57-48 0,-25-57-16 0,23 45 0 0,-23-45-144 0,18 44-16 32,-18-44-16-32,24 49 0 0,-24-49-32 0,26 53 0 0,-26-53 0 0,22 49 0 0,-22-49-16 0,21 52-128 15,-21-52 192-15,19 53-64 0,-19-53-128 0,12 48 160 16,-12-48-160-16,10 43 160 0,-10-43-160 0,7 37 160 15,-7-37-160-15,6 34 160 0,-6-34 0 0,0 0 0 16,8 34 0-16,-8-34 0 0,0 0 112 0,0 0 32 0,0 0 0 16,0 0 0-16,0 0-48 0,0 0-16 0,0 0 0 15,0 0 0-15,0 0 16 0,0 0 0 16,0 0 0-16,0 0 0 0,0 0-64 0,0 0 0 16,29-18 0-16,-26 9 0 0,-1-2 48 0,1-1 0 0,1 1 0 0,-1-3 0 31,0 0 64-31,1-3 16 0,-1 0 0 0,1-1 0 0,-1-1 16 0,0-2 16 0,1-3 0 0,1 1 0 15,-3 2 80 1,4-1 16-16,0-4 0 0,2-1 0 0,1-1-448 0,0 0 0 16,1-3 128-16,0 0-80 0,2 0-48 0,-3 1 0 0,3 0 0 15,-1 3 0 1,0-1 0-16,-1 3-128 0,2-1 128 0,-3 2-160 0,3 0 160 0,-1-1 0 0,0 1 128 16,5 0-128-16,-2 1 0 0,2 1 0 15,-2 2 0-15,-2 2 0 0,1 1 0 0,-3 1 0 16,0 3 0-16,0 1 0 0,-10 12 0 0,17-19 0 15,-17 19 0-15,0 0 128 0,21-20-96 0,-21 20-32 16,0 0 0-16,0 0 0 0,0 0 0 0,0 0 0 16,0 0 0-16,0 0 0 0,0 0 0 0,0 0 0 15,0 0 0-15,0 0 0 0,0 0 0 0,0 0 0 16,0 0 0-16,0 0 0 0,0 0 0 0,14 36 0 0,-15-36 0 0,-1 0 0 31,2 0-1152-31,-3-2-208 0,1 1-48 0,-3-3-16 16,1 1-368-16,-2-1-80 0,-1 1-16 0,0-1-20160 0</inkml:trace>
  <inkml:trace contextRef="#ctx0" brushRef="#br1" timeOffset="99553.66">19854 15868 21183 0,'-7'0'944'0,"4"-1"192"0,1 1-912 0,1 0-224 0,0 0 0 0,1-1 0 0,0 1 1952 0,0-2 352 15,0 1 64-15,1-1 0 16,0 0 784-16,1-1 160 0,1 1 16 0,-1 0 16 0,1 0-1904 0,0-1-384 16,-3 3-80-16,0 0-16 0,0 0-128 0,0 0-16 15,0 0-16-15,0 0 0 0,34-17-144 0,-34 17-16 16,0 0-16-16,0 0 0 0,44-14-112 0,-44 14-32 16,0 0 0-16,51-11 0 0,-51 11-64 0,46-10-16 15,-46 10 0-15,57-10 0 0,-57 10-32 0,62-11-16 0,-62 11 0 16,64-9 0-16,-64 9-16 0,56-10 0 15,-56 10 0-15,59-8 0 0,-59 8 0 0,57-6 0 0,-57 6 0 0,0 0 0 16,70-7 112-16,-70 7 0 0,0 0 16 0,0 0 0 16,65-3-464-16,-65 3 128 0,0 0-128 0,0 0 64 15,0 0-64-15,0 0 0 16,57-1 0-16,-57 1 0 0,0 0 0 0,0 0 0 0,0 0 0 0,0 0 0 16,-3 1 0-16,-1-1 0 0,-2 0 0 0,-1 0 0 15,-1 2-1040-15,-1-2-208 0,-1 1-32 0,-1 1-16 16,1 1-576-1,0-2-112-15,0 2-32 0,-1 2-20112 0</inkml:trace>
  <inkml:trace contextRef="#ctx0" brushRef="#br1" timeOffset="99992.32">20821 15877 27647 0,'-2'-1'1216'0,"0"1"256"0,2-2-1168 0,0 2-304 0,0-1 0 0,2 1 0 0,-1 0 1728 0,3-2 272 0,-4 2 64 0,0 0 16 0,0 0-96 0,57-7-32 15,-57 7 0-15,0 0 0 0,80-7-896 0,-80 7-176 16,65-4-48-16,-65 4 0 16,71-6-96-16,-71 6-32 0,72-5 0 0,-72 5 0 0,63-3-96 0,-63 3-32 15,58-6 0-15,-58 6 0 16,0 0-192-16,70-8-64 0,-70 8 0 0,0 0 0 0,53-9-128 0,-53 9-16 15,0 0-16-15,0 0 0 16,47-11-160-16,-47 11 0 16,0 0 0-16,0 0 0 15,0 0-480-15,0 0-128 0,0 0-32 0,0 0 0 16,17-16-640-16,-23 15-128 0,-1 0-16 0,-4 1-18992 0</inkml:trace>
  <inkml:trace contextRef="#ctx0" brushRef="#br1" timeOffset="100344.83">21091 15898 34095 0,'0'0'1504'0,"0"0"320"0,0 0-1456 0,0 0-368 0,0 0 0 0,0 0 0 0,0 0 1616 0,0 0 256 15,0 0 48-15,45 41 16 0,-45-41-576 0,0 0-112 16,46 62-32-16,-46-62 0 0,25 50-320 0,-25-50-80 16,20 55-16-16,-20-55 0 0,17 56-144 0,-17-56-16 15,14 61-16-15,-14-61 0 0,17 57-160 0,-17-57-16 16,11 58-16-16,-11-58 0 0,11 52-112 0,-11-52-32 15,7 52 0-15,-7-52 0 0,2 48-48 0,-4-27-16 16,0 0 0-16,-3-2 0 0,1-4-16 0,-1 0 0 16,-1-4 0-16,-1-1 0 0,-2-2 176 0,-1-2 16 15,1-3 16-15,0-2 0 0,-2 0 272 0,-2-1 48 16,-1-1 16-16,-3-2 0 0,-1-1-608 0,-2 0-144 16,0-2 0-16,0 0 0 0,1 2 0 0,-4-3 0 0,0 2 0 15,1-1 0-15,1-1 0 0,1 1 0 0,1 0 0 0,4 1 0 16,1 1 0-16,2-2 0 0,4 2 0 0,2-1 0 15,2 3 0-15,3-3 0 0,1 1 0 0,2 0 0 32,4-2-1536-32,-6 6-320 0,0 0-80 0,33-18-22304 0</inkml:trace>
  <inkml:trace contextRef="#ctx0" brushRef="#br1" timeOffset="100720.32">21871 15777 28559 0,'0'0'2544'0,"-1"0"-2032"0,1 0-512 0,0 0 0 0,-2 0 2048 16,1 1 320-16,-1 3 64 0,-3 2 16 0,-4 4-432 0,-2 7-96 0,-5 5 0 0,-2 5-16 16,-5 6-592-16,-1 1-112 0,-1 2-32 0,-2 3 0 15,2 1-208-15,2 1-64 0,5-4 0 0,-1 1 0 16,4 3-192-16,1 0-32 0,2-1-16 0,4-2 0 16,-1-4-192-16,4-2-32 15,1-2-16-15,1-2 0 0,3-2 32 0,-2-4 0 0,2 0 0 0,0-22 0 16,7 36 32-16,-7-36 16 0,0 0 0 0,16 44 0 15,-16-44-496-15,0 0 0 0,0 0 0 0,24 44 0 32,-24-44-528-32,0 0-208 0,0 0-32 0,0 0-16 0,0 0-800 0,0 0-144 0,0 0-48 0,0 0-13776 15,0 0-2768-15</inkml:trace>
  <inkml:trace contextRef="#ctx0" brushRef="#br1" timeOffset="101296.43">21935 16202 32255 0,'0'-2'2864'0,"0"2"-2288"0,0 0-576 0,0 0 0 0,0 0 1984 0,0 0 272 0,0 0 64 0,0 0 16 32,5 30 16-32,-5-11 0 0,-1 5 0 0,-2 1 0 0,0 3-1712 0,2 0-320 0,-1-1-80 0,1 0-16 15,2 1 400-15,1-1 80 0,-1-1 0 0,2-5 16 16,1-1-272-16,-4-20-48 15,16 34-16-15,-16-34 0 0,0 0-144 0,0 0-48 16,36 43 0-16,-36-43 0 0,0 0-192 0,0 0 128 16,0 0-128-16,0 0 0 0,71 10 0 0,-71-10 0 15,0 0-176-15,45-17 176 0,-45 17-256 0,0 0 64 16,43-27 0-16,-43 27 16 0,21-22 176 0,-13 9-128 16,-1-1 128-16,-2 1-128 0,-3 2 128 0,1-5 0 15,-3-2 0-15,-1 1 128 0,-1-1 128 0,1 1 16 0,0 1 16 0,-2 1 0 16,1 2 112-16,0 2 32 15,-1 4 0-15,0 2 0 0,1 4-128 0,0 2-32 16,0 4 0-16,-1 3 0 0,1 2-144 0,0 4-128 0,1 6 144 0,1 3-144 0,0 1 0 0,3 1-192 16,1-1 16-1,0-1 0 1,-4-23-208-16,14 35-32 0,-14-35-16 0,0 0 0 0,40 47 96 0,-40-47 16 0,0 0 0 0,45 31 0 16,-45-31 64-16,0 0 32 0,0 0 0 0,65 15 0 15,-65-15 64-15,0 0 16 0,0 0 0 0,54-14 0 16,-54 14 144-16,26-20 0 0,-26 20 0 0,29-25 0 15,-29 25 192-15,27-31 80 0,-16 11 16 0,-1-1 0 16,-3 0 464-16,-2-2 80 0,0-4 32 0,-2 2 0 16,-2-2-272-16,-2 0-48 0,-1 0-16 0,-4 2 0 15,2 2-528-15,-3 2 0 0,0 3 0 0,0 1 0 16,0 2 0-16,0 3 0 0,1 0 0 0,1 4 0 16,0 1 0-16,1 1 0 0,0 2 0 0,1 1 0 0,-1 3 128 0,1-1-128 15,0 1 0-15,0 1 80 16,1 1-656-16,0 0-96 0,1 3-32 0,-2-1-16336 15,1 2-3280-15</inkml:trace>
  <inkml:trace contextRef="#ctx0" brushRef="#br1" timeOffset="101623.03">22384 15868 41759 0,'-20'-12'912'0,"13"5"192"0,4 0 48 0,0 1 16 0,3 2-928 0,0 2-240 0,2 0 0 0,2-3 0 0,2 0 368 0,-6 5 16 0,0 0 16 0,0 0 0 16,49-10 688-16,-49 10 144 0,0 0 32 0,58 35 0 15,-58-35-304-15,44 47-64 0,-44-47-16 0,42 55 0 16,-42-55-96-16,44 62-16 0,-44-62 0 0,46 69 0 16,-46-69-48-16,43 68-16 0,-43-68 0 0,32 69 0 15,-10-28 64-15,-3 0 0 0,-19-41 0 0,34 79 0 16,-15-34-624-16,-7 1-96 0,-3-7-48 0,-5-2 0 15,2-3 0-15,-5 0 0 0,-2-3 0 0,-4-3 0 0,-2-1 0 0,-1-3 0 16,-1-1 0-16,-2-2 0 0,0-3 0 0,0-2 0 16,1-4 0-16,0-3 0 15,1-2 0-15,2-3 0 0,-1-2 0 0,-1-5 0 16,1-3-1920-16,-2-2-368 0</inkml:trace>
  <inkml:trace contextRef="#ctx0" brushRef="#br1" timeOffset="102860.36">18608 16342 6447 0,'1'0'576'0,"-1"0"-576"0,0 0 0 0,0 0 0 0,0 0 816 0,0 0 48 0,0 0 16 0,0 0 0 0,0 0 1216 0,2 1 240 0,-2-1 48 0,-2 2 16 15,2-1 80-15,-1-1 16 0,1 0 0 0,0 0 0 16,0 1-192-16,1 1-16 0,1-1-16 0,0-1 0 16,1 2-608-16,1-2-112 0,-1 1-16 0,2-1-16 15,-5 0-736-15,0 0-144 0,0 0-16 0,0 0-16 0,0 0 32 0,0 0 16 16,0 0 0-16,0 0 0 0,0 0-144 0,0 0-48 15,0 0 0-15,0 0 0 0,0 0-64 0,0 0-16 16,59 6 0-16,-56-8 0 0,0 1 32 0,-1 1 0 16,0-2 0-16,-1 1 0 0,1 1-32 0,-1-1 0 15,0 1 0-15,-1 0 0 0,0 0-64 0,0 0 0 16,0 0-16-16,0 0 0 0,-1 1-160 0,1-1-16 16,0 1-128-16,-1 1 192 0,1-2-192 0,-2 1 0 15,2 1 0-15,-1-2 0 0,1 1 0 0,-2-1 0 0,2 2 0 0,-1-2 0 16,1 0 0-16,0 0 0 0,-1 0 0 0,1-2 0 15,0 2 0-15,0 0 0 0,0 0 0 0,0-1 0 16,-2 1 0-16,2 0 0 16,0 0 0-16,0 0 0 0,-1 0-256 0,1 0 48 0,0 0 16 0,0 0 0 15,0 0-64-15,0 1 0 0,0-1 0 0,1 0 0 16,1 0 96-16,-1 0 16 0,0 0 0 0,1 0 0 16,1 0 0-16,-1-1 0 0,1 1 0 0,1-2 0 15,-1 2 144-15,-3 0-160 0,0 0 160 0,0 0-160 16,0 0 160-16,0 0 0 0,0 0 0 0,0 0 0 15,68 10 0-15,-68-10 0 0,0 0 0 0,76 7 0 0,-76-7 0 0,71 3 176 16,-71-3-48-16,85 1 0 0,-85-1 128 0,86 2 32 16,-86-2 0-16,95 1 0 15,-95-1 96-15,96 2 0 0,-96-2 16 0,94 0 0 0,-94 0 80 0,78-2 16 16,-78 2 0-16,58-3 0 0,-58 3-16 0,0 0 0 16,0 0 0-16,51-4 0 0,-51 4 224 0,0 0 32 15,0 0 16-15,1-4 0 0,-6 3-608 0,-4-1-144 16,2 1 0-16,-1-2 0 15,-1 2 0-15,-1-1 0 0,0 1 0 0,0-2 0 16,2 1-352-16,-2 1-96 0,0 0-32 0,2-1 0 16,-1 1-736-16,2-1-160 0,-1 1-32 0,1 0-14688 15,1-1-2944-15</inkml:trace>
  <inkml:trace contextRef="#ctx0" brushRef="#br1" timeOffset="110289.07">24128 15425 911 0,'-8'-7'0'0,"1"3"0"0,1 1 0 0,1 1 0 0,2 4 2848 0,0 1 480 0,3-1 112 0,-6 4 16 0,-5 7-192 0,-6 4-48 0,-1 4 0 0,1 0 0 15,3-4-944-15,-1 7-192 16,-4 11-32-16,-5 13-16 0,0 15-624 0,0 7-128 15,2 5-32-15,7-1 0 0,5-5-448 0,4-3-96 0,6-4 0 0,0-62-16 16,6 98-208-16,-6-98-32 0,17 97-16 0,-17-97 0 16,23 85-128-16,-23-85-32 0,25 68 0 0,-25-68 0 15,38 68-16-15,-38-68-16 0,0 0 0 0,65 79 0 16,-65-79-48-16,0 0 0 16,66 53 0-16,-66-53 0 0,0 0-192 0,64 32 128 0,-46-25-128 0,-1-3 0 0,-1 3-208 15,-3-4-144-15,-1 0-32 0,-2-2-18560 16</inkml:trace>
  <inkml:trace contextRef="#ctx0" brushRef="#br1" timeOffset="110999.97">24522 16268 4607 0,'5'-5'0'0,"-4"0"192"0,1 3-48 0,-1-1-16 0,-1 1-128 0,1 1 0 15,1 1 0-15,-1-1 0 0,1-2 1232 0,0 0 224 0,0 0 32 0,1 0 16 16,-2 0 896-16,0 3 176 0,2 2 48 0,0-1 0 16,1 2-512-16,-1 3-112 0,1 1-16 0,2 3 0 0,1 1-352 0,-1 2-80 31,-6-13-16-31,0 0 0 0,0 0-448 0,37 63-80 15,-37-63-32-15,0 0 0 0,0 0-208 0,48 65-64 16,-48-65 0-16,0 0 0 0,0 0-80 0,0 0-32 16,0 0 0-16,41 65 0 0,-40-58-208 0,0-1-64 15,-1-2 0-15,-1-1 0 0,-2-2-96 0,0-2-32 16,0 0 0-16,1-4 0 0,-1 1 32 0,0-2 0 16,0-1 0-16,2-3 0 0,-1 1 32 0,2-3 0 0,2 0 0 15,-1-3 0-15,2 1-64 0,0 0 0 0,1-3 0 16,2 0 0-16,1 0-192 0,0-1 176 0,3 0-176 0,1 1 160 15,0 1-160-15,3 1 0 0,2 0 0 0,0 4 128 16,-1 3-128-16,-1 2 0 0,2 3 0 0,-2 3 0 16,-1 2 0-16,-2 2-176 0,-4 0 176 0,0 5-128 15,1 2-48-15,-8-11 0 0,0 0 0 0,0 0 0 16,19 82 16-16,-19-82 0 0,0 0 0 0,1 76 0 16,-1-76 160-16,0 0-128 0,-1 65 128 0,1-47-128 15,0-3 128-15,0-4 0 0,0-4 0 0,0-1 0 0,0-5 0 0,0-1 0 16,1-1 160-16,-1-4-160 15,2-2 384-15,0-1-32 0,1-3 0 0,0-4 0 16,0-2-64-16,0 2-16 0,1-2 0 0,0 1 0 0,1 1-128 16,0-1-16-16,1-2-128 0,1 0 192 0,-1 1-192 0,1-2 0 15,1-2 0-15,3-4 0 0,2-1 0 0,1 2 0 16,3 0 0-16,-1 6 0 0,-4 5 0 16,3 2 0-16,-1 1-128 0,0 3 128 0,0 3-256 0,-1 2 64 15,-1 4 16-15,0 2 0 0,-1 3 16 0,0 4 0 16,-1 2 0-16,-10-13 0 0,0 0 32 0,0 0 0 0,27 73 0 0,-27-73 0 15,0 0 128-15,10 68 0 0,-10-68 0 16,0 0-128-16,0 0 128 0,6 69 0 0,-5-56 0 16,0-2 0-16,1-1 0 0,-2-1 0 15,1-2 0-15,-1 0 0 16,2-1-432-16,-1-1 0 0,0 1 0 0,2-2-12352 0,0-1-2464 0</inkml:trace>
  <inkml:trace contextRef="#ctx0" brushRef="#br1" timeOffset="111333.54">25403 16325 28559 0,'-2'-7'1264'0,"1"4"272"0,1 1-1232 0,0 1-304 0,0 1 0 0,0 0 0 0,0 1 1424 0,-2 1 240 0,2 2 32 0,-1 3 16 0,1 3-368 0,0 3-80 15,0 1-16-15,1 0 0 0,-1-14-736 0,0 0-128 16,0 0-48-16,0 0 0 0,37 72-336 0,-26-61 144 15,3 1-144-15,1-7 0 0,2 1 192 0,-1-5-64 0,3 1 0 0,-1-5-128 16,3-1 320-16,-1-3-32 0,1-2-16 0,-2-1 0 16,-1 2 32-16,-1-3 0 0,0-2 0 0,-3 0 0 31,-3 0 0-31,1-2 0 0,-5-1 0 0,-2-1 0 0,-2 2 32 0,-1-2 16 0,-5-4 0 0,-3 0 0 16,-1-2 32-16,-4 0 16 0,-2 1 0 0,-1 2 0 15,-2 0-112-15,1 5-32 0,-2 2 0 0,-1 2 0 16,-1 4-128-16,1 2-128 0,1 4 144 0,1 1-144 15,1 3 0-15,2 2-128 16,2 2-16-16,1 0 0 16,3 5-608-16,1 1-112 0,3-1-32 0,1 4-12656 0,0-1-2528 0</inkml:trace>
  <inkml:trace contextRef="#ctx0" brushRef="#br1" timeOffset="111746.52">25814 16213 21183 0,'1'-8'944'0,"0"3"192"0,1 1-912 0,-1 1-224 0,1 2 0 0,-1 1 0 16,1 0 2192-16,-1 0 400 0,3-1 80 0,0 1 16 15,2 0-576-15,1 1-96 0,-1 3-32 0,1 2 0 16,0 1-832-16,0 1-192 0,1 1-16 0,-1 1-16 15,1 0-592-15,-1 1-112 0,-7-11-32 0,0 0 0 16,0 0-48-16,0 0-16 0,46 68 0 0,-46-68 0 16,0 0-128-16,0 0 160 0,0 0-160 0,45 53 160 15,-36-45-160-15,-1-3 0 0,2 1 0 0,-3-2 0 0,0 0 128 0,0-1-128 16,2-1 128-16,-2-2-128 16,0 0 128-16,-1-2-128 0,-1-1 128 0,0-1-128 0,-1 1 208 15,-1-2-32-15,0-2-16 0,-1-2 0 0,0 1 96 0,-1-2 0 16,1 0 16-16,-1-4 0 0,0 1 48 0,-1-1 0 15,2-2 0-15,-1-1 0 0,1 2-64 0,-1-2-16 16,2 1 0-16,1 1 0 0,0 1-240 0,1 1 0 16,-1 0 0-16,0 3 0 0,2 3-256 0,-2 0-112 15,0 4-16-15,0 1 0 16,2 0-464-16,-2 4-112 0,1 0 0 0,-1 3-18304 0</inkml:trace>
  <inkml:trace contextRef="#ctx0" brushRef="#br1" timeOffset="112333.71">26319 16189 19343 0,'3'-1'848'0,"-3"-1"192"0,0 2-832 0,0 0-208 0,0 0 0 0,0 2 0 0,0-1 1664 0,2 2 272 15,-1 3 64-15,0 1 16 0,1 4 32 0,-1 0 16 16,2 1 0-16,0 0 0 0,0 4-1056 0,1-1-224 15,0 1-32-15,-4-16-16 0,0 0-480 0,0 0-112 16,0 0-16-16,34 66 0 0,-25-56 0 0,0-1-128 16,4-1 192-16,-2-2-64 0,2-2-128 0,0-3 0 15,0 1 144-15,-1-4-144 0,1 0 144 0,0-3-144 16,-1-2 192-16,0-1-192 0,-1 1 368 0,-1-3-48 16,-2 0 0-16,1-1 0 0,-1 1 80 15,1-1 16-15,-1 1 0 0,-1-2 0 0,3 0-176 0,-1 0-48 16,2 1 0-16,-2 0 0 0,0 1-192 0,1 0 0 15,0 1 0-15,2 2 0 0,-3 3 0 0,1 1 0 0,-3 2 0 0,2 2 0 16,-2 4 0-16,-1 0 0 16,-1 4 0-16,1 1 0 0,-3 1 0 0,-1 2 0 15,-2-13 0-15,0 0 0 0,0 0 0 0,5 76 0 16,-7-58 0-16,1-1-160 0,-1 2 160 0,0-4-128 0,-1-2 128 16,1-2-128-16,0-2 128 0,-1-4 0 0,0 0 0 15,2-4 0-15,-1 0 0 0,1-2 192 0,-1-2-32 0,4-4-16 16,-2 0 112-16,3-1 32 0,-1-2 0 15,1-2 0-15,1 0-16 0,1 0 0 0,-1 0 0 0,2-1 0 16,1 0-128-16,0-2-16 0,1-1-128 0,1-1 192 0,1-1-192 0,2-1 0 16,1 2 0-1,1 2 0-15,2 1 0 0,1 0 0 0,0 4 0 0,-1 1 0 16,0 4 0-16,-2 2-160 0,-3 3 32 0,1 1 0 16,-2 3 128-16,-2 2-128 0,1 3 128 0,-1 2-128 15,-1-3 128-15,2 4-128 0,-9-12 128 0,0 0-128 16,0 0 128-16,0 0 0 0,33 69 0 0,-33-69-128 15,0 0-80-15,0 0-16 0,0 0 0 0,0 0 0 16,0 0-736-16,37 69-160 0,-33-63-32 0,1-2-16384 16</inkml:trace>
  <inkml:trace contextRef="#ctx0" brushRef="#br1" timeOffset="112774.25">27410 16342 29487 0,'4'-10'1296'0,"0"1"288"0,1 1-1264 0,-4 1-320 0,-1 1 0 0,0 2 0 0,-1 0 1984 0,-2-5 320 0,0-3 80 0,-1-7 16 0,-3-2-800 0,-3-4-144 16,-4 2-48-16,0 2 0 0,-1 4-752 0,0 3-144 15,-2 2-48-15,-1 5 0 0,-1 2-272 0,2 3-48 32,0 5-16-32,0 1 0 0,3 3-128 0,3 2 0 15,0 2 0-15,1 3 0 0,4 0 0 0,2 2 0 16,4-16 0-16,0 0 0 0,0 0-192 0,0 0 0 15,20 75-16-15,-20-75 0 0,0 0-64 0,0 0-16 16,55 41 0-16,-40-37 0 0,2 0 160 0,0-2 128 16,0-2-192-16,-1-2 192 0,-4 1 0 0,0-1 0 0,-1 1 0 15,-1 0 0-15,-3 2 0 0,0 2 224 0,-3 2-64 16,2 4-16-16,-2 4 64 0,-4-13 16 0,0 0 0 0,0 0 0 16,16 87-64-16,-16-87-16 0,0 0 0 0,17 89 0 15,-17-89 48-15,0 0 16 0,17 96 0 0,-17-96 0 16,7 67 32-16,-7-67 0 0,4 66 0 0,-4-66 0 15,0 0-112-15,7 82-128 0,-7-82 176 0,0 0-176 16,0 0 288-16,-4 71-48 0,-2-61-16 0,-2-3 0 16,-4-2 64-16,0-2 16 0,-3-1 0 0,0-2 0 15,-1-2-48-15,1-1-16 0,-1-1 0 0,2 0 0 16,0-2-240-16,1 1 0 0,-1-4 0 0,1-1 0 16,1-3-704-16,-1 2-96 0,3 0-16 0,-1-2-20464 15</inkml:trace>
  <inkml:trace contextRef="#ctx0" brushRef="#br1" timeOffset="112903.8">26290 15652 22111 0,'-10'-18'976'0,"6"11"208"0,2 3-944 0,1 1-240 0,-1 1 0 0,2 0 0 0,2-3 0 0</inkml:trace>
  <inkml:trace contextRef="#ctx0" brushRef="#br1" timeOffset="113683.03">28622 15580 23039 0,'1'-8'2048'0,"1"1"-1648"0,-1 1-400 0,1 3 0 0,-1 2 1792 0,-1-2 256 15,1-4 64-15,2-3 16 0,0-4 96 0,-2 0 16 16,1 0 0-16,-1 4 0 0,-2 1-1088 0,-1 5-192 16,1 3-64-16,-2-1 0 0,-1 4-448 0,0 2-112 15,-2 3-16-15,0 3 0 0,1 3-96 0,-2 4-32 16,0 5 0-16,0 4 0 0,1 2-192 0,6-28 128 0,-11 69-128 0,11-69 0 31,-7 78 0-31,7-78 0 0,-3 82 0 0,3-82 0 0,3 80 0 0,-3-80 0 0,8 74 0 0,-8-74 0 31,0 0 0-31,18 96 0 0,-18-96 0 0,0 0 0 16,19 86 160-16,-19-86-16 0,0 0 0 0,0 0 0 16,15 73 112-16,-13-63 32 0,-1-3 0 0,1-1 0 15,-4-3 96-15,1-3 32 0,-2 0 0 0,-1 0 0 16,1-2-48-16,-1 0-16 0,-2-1 0 0,0-1 0 0,-2-1-176 15,-3 0-48-15,-5-5 0 0,-2-2 0 0,-5 3-128 0,0 0 128 16,-2 2-128-16,0 4 128 0,-1 2-128 0,1 4 0 16,2 2 0-16,1 2 0 0,2 2 0 0,3-1 0 15,3 4 0-15,1 0 0 0,5 1-144 0,2 0 144 16,2 1-192-16,4-1 192 0,2-1-352 0,4 0 32 16,3-3 16-16,0 1 0 0,4-1 64 0,1-2 16 15,3 0 0-15,6 0 0 0,1-1-96 0,1 1 0 16,2-2-16-16,0 1 0 15,-2-2-560-15,-8 0-96 0,-4-1-32 0,1-1-18112 0</inkml:trace>
  <inkml:trace contextRef="#ctx0" brushRef="#br1" timeOffset="114032.49">28824 16237 31327 0,'1'-18'1392'0,"1"9"272"0,-1 1-1328 0,1-1-336 0,-1 4 0 0,0 2 0 0,1-1 1792 0,1-3 272 0,0-3 64 0,1-2 16 15,-1 3-928-15,-1 0-192 0,-2 6-48 0,0 2 0 0,-1 4-480 0,0 4-112 16,-4 3 0-16,3 4-16 0,-3 1-368 0,2 4 128 16,1-2-128-16,0 1 0 0,1 2 0 0,1-20 0 15,0 0 0-15,0 0 0 0,13 70 0 0,-13-70 0 16,0 0 0-16,0 0 0 0,49 44-144 0,-32-40 144 16,3 1-160-16,-1-4 160 0,4-2 0 0,1-2 0 15,-1-3-128-15,-2-2 128 0,-3 1 0 0,-5 1 0 16,-3 0 192-16,-2 1-192 0,1-2 384 0,-1 0-16 15,1-3-16-15,-2-3 0 0,-2 2-16 0,0-3 0 16,-2 1 0-16,-3-1 0 0,0-2 16 16,-5-1 0-16,0-3 0 0,-4-1 0 0,-2 0-32 0,-3 1 0 15,0 5 0-15,-1 2 0 0,0 5-80 0,-1 0-32 16,-1 4 0-16,2 3 0 0,-1 4-208 0,2-1 0 16,0 4 0-16,0 0 0 15,3 2-352-15,1 1-160 0,1-1-48 0,4 2 0 16,0 1-400-16,4 2-64 0,2-2-32 0,4 2-12384 0,2-2-2496 0</inkml:trace>
  <inkml:trace contextRef="#ctx0" brushRef="#br1" timeOffset="114586.92">29422 16140 11055 0,'4'-5'976'0,"-1"1"-784"16,-1 1-192-16,0 2 0 15,-1 1 3344-15,1-1 624 0,0-4 128 0,3-2 32 0,0 2-384 0,-3-1-80 16,-2 5-16-16,-4 1 0 16,-2 5-2304-16,-3 2-480 0,-2 5-96 0,0 2 0 0,-1 1-576 0,1 1-192 15,1-1 144-15,0 2-144 16,3-1 0-16,0 1 0 0,3 0 0 0,1-2 0 0,3 1 0 0,2-2 0 0,2-1 0 0,2-2 0 16,1-3 0-16,0 0 0 15,3-4 0-15,-1-1 0 0,1-2 0 0,2-1 0 16,-2-1 0-16,1-2 0 0,2-1 0 0,-1-2 0 15,1 0 0-15,0-1 128 0,-2 0 48 0,0-1 0 0,2-2 0 0,-3 0 0 16,-2-1 192-16,1-1 32 0,-1 0 16 0,-1-1 0 16,0-1 112-16,-1 0 32 0,0-1 0 0,-2 3 0 15,0 0 0-15,-2 3 0 0,0 1 0 0,0 1 0 16,-2 3-224-16,1 3-32 0,-2-1-16 0,1 4 0 16,-2-1-288-16,1 3 0 0,0 3 0 0,-1 2 0 15,2-1 0-15,0 4 0 16,2 0-160-16,-2-12 160 0,0 0-448 0,0 0 16 0,22 65 16 0,-22-65 0 31,0 0-32-31,0 0 0 0,44 61 0 0,-31-51 0 0,2-1 192 0,1-4 16 16,1-1 16-16,1-1 0 0,0-1 224 0,1-4 0 15,-1-1 0-15,1-1 0 0,-1-3 0 0,-3 0 192 16,1 0-48-16,-2-3 0 0,-3 0 192 0,-2-1 48 16,-2 1 0-16,-3-1 0 0,-2-1 128 0,-5 0 48 0,-3 0 0 15,-1 0 0-15,-1 0-160 0,-4 1-16 0,2 1-16 0,-1 0 0 16,0 0-224-16,0 1-144 0,-1 0 192 0,1 1-192 0,1 2-208 15,2 2-160-15,-1 1-16 0,1-1-16 32,-1 2-560-32,2 2-128 0,-1 2 0 0,2 2-12800 0,0 1-2560 0</inkml:trace>
  <inkml:trace contextRef="#ctx0" brushRef="#br1" timeOffset="115047.08">30008 16174 12895 0,'10'-10'576'15,"-6"4"112"-15,2 0-560 0,-2 2-128 0,0 1 0 0,-3 1 0 0,2 0 2480 0,1-1 464 0,4 0 80 0,1-1 32 0,0 3 32 0,-1 1 16 16,-1 3 0-16,-1 2 0 0,-2 4-1600 0,-1 1-320 16,-3-10-64-16,0 0-16 0,0 0-768 0,0 0-144 15,0 0-48-15,-3 59 0 0,3-59-144 0,0 0 128 16,-8 62-128-16,8-62 128 0,0 0 64 0,-7 55 0 0,7-41 0 15,0-4 0-15,0-1 128 0,0-4 16 0,0 0 16 0,1-4 0 16,1 0 32-16,-1-2 0 0,0-2 0 0,1-1 0 16,-1-2 0-16,2-1 0 15,-1-1 0-15,-1-1 0 0,0-2 64 0,1 0 0 0,-1-3 16 0,2-1 0 16,-2 1-80-16,2-1 0 0,0-1-16 0,1-1 0 16,1 0-112-16,0-1 0 15,4 1-16-15,-1-1 0 0,3 1-112 0,1 3-128 0,-1 1 176 0,0 3-176 16,-1 0 0-16,2 3 0 0,-1 1 0 0,2 2 0 15,-1 3 0-15,2 2 0 0,-1 2 0 0,0 3-144 16,0 1-64-16,-2 3-16 0,-11-10 0 0,0 0 0 0,0 0 96 0,41 53 128 16,-41-53-208-16,0 0 80 0,0 0 128 0,35 78 0 15,-35-78 0-15,0 0 0 0,0 0 0 0,33 71 0 16,-33-71 0-16,0 0 0 0,0 0 192 0,0 0-48 16,48 55 0-16,-37-50 0 15,-1 1-144-15,0-2 0 0,1-2 0 0,-3-1 0 16,1-1-560-16,-3-1-192 0,1-1-32 0,-5 1-19712 0</inkml:trace>
  <inkml:trace contextRef="#ctx0" brushRef="#br1" timeOffset="115621.68">24681 17136 18431 0,'-2'-2'1632'0,"1"2"-1312"0,1 2-320 0,-2 1 0 0,2-1 1360 0,-1 3 208 0,-2 2 32 0,-1 5 16 16,-2 7 368-16,-2 6 80 0,-3 8 16 0,-1 5 0 31,1 3-800-31,1 3-176 0,4-1-16 0,1 0-16 16,-1-2-432-16,6-41-96 0,-1 76-16 0,1-76 0 0,0 0 48 0,21 85 16 15,-21-85 0-15,0 0 0 0,0 0-64 0,59 66-16 16,-59-66 0-16,0 0 0 0,57 23-176 0,-38-20-32 15,3-2-16-15,-1-1 0 0,-3-1-128 0,-1-1-32 16,-1-2 0-16,-2 0 0 0,-1-1-128 0,1 0 0 16,0-2 0-16,0-2 0 0,0 2 0 0,-1-1 0 15,0-1-144-15,-2 1 144 16,-1 1-448-16,-2 0 32 0,-1 0 0 0,-3-2-11984 16,-2 1-2384-16</inkml:trace>
  <inkml:trace contextRef="#ctx0" brushRef="#br1" timeOffset="115797.95">24363 17533 14735 0,'5'0'1312'0,"3"0"-1056"0,0 0-256 0,-1 0 0 16,-1 0 1984-16,4 1 320 0,5-1 80 0,8 0 16 16,12 0 544-16,10 0 96 0,10-3 32 0,2 2 0 15,-2 1-1536-15,-7 0-288 0,-8 1-64 0,-5 2-16 16,-7 0-1344-16,-4 0-272 0</inkml:trace>
  <inkml:trace contextRef="#ctx0" brushRef="#br1" timeOffset="116461.38">25219 17181 34095 0,'3'-11'1504'0,"-2"4"320"0,1 1-1456 0,-1 3-368 0,2 3 0 0,-2 0 0 15,1 3 1408-15,-1-2 192 16,3 5 64-16,1 2 0 0,2 5-832 0,-7-13-176 0,0 0-16 0,11 69-16 16,-11-69-256-16,3 63-48 0,-3-63-16 0,1 65 0 15,-1-65-304-15,2 76 128 0,-2-76-128 0,0 76 0 16,0-76 0-16,2 64 0 0,-2-64 0 0,0 0 0 16,5 68 0-16,-4-54 0 0,0-2 0 0,1 0 0 15,-1-5 0-15,-1-3 0 0,0 0 0 0,-1-4 0 16,1 2 144-16,-2-5-144 0,2 0 0 0,0-3 144 15,2 1 96-15,-1-2 16 0,-1-3 0 0,2 0 0 0,-1-1 64 0,-1-2 0 16,3-1 16-16,0-2 0 0,0-1-80 0,2-1 0 16,-1 1-16-16,3 0 0 15,1 0-240-15,0 0 176 0,2 1-176 0,1 4 160 0,2 0-160 0,-2 3 0 16,1 3 0-16,-1 3 0 16,0 3 0-16,0 4 0 0,1 3 0 0,-1 3 0 15,-11-10-144-15,0 0 144 0,0 0-192 0,49 65 192 0,-49-65-240 0,0 0 64 16,0 0 16-16,36 79 0 15,-36-79 160-15,0 0-208 0,0 0 80 0,0 0 128 0,28 74 0 0,-21-66 0 0,0-1 0 16,-1-1 0-16,1-3 0 16,0-2 0-16,0-1 0 0,1-3 0 0,0 1 0 0,0-3 160 15,2 0-16-15,0 0 0 0,-2 3-16 16,2-1 0-16,1 0 0 0,2-1 0 0,1 0-128 0,2-2 0 16,-1 2 0-16,1-2 0 0,1 2 0 0,0 0 0 0,-2-2 0 0,0-1 0 15,-3 0 0-15,-2-2 0 0,0 1 0 0,-2-2 0 16,0 1 0-16,-4 0 0 15,-3-1 0-15,-1-2 0 0,-1 1 0 0,-2 0 0 16,-3-2 128-16,-1-1-128 0,0 1 0 0,-1-1 0 0,-1 1 144 0,-1 2-144 16,2 1 160-16,-2 2-32 0,-1 1-128 0,-1 1 192 0,0 3-16 15,0 3-16-15,2 2 0 0,-1 2 0 16,1 1-160-16,0 4 192 16,0 4-192-16,2 1 192 0,1 1-192 0,3 2 0 15,1 2 0-15,3-1 0 0,1 0 0 0,-1-18 0 16,0 0 0-16,0 0 0 0,33 68 0 0,-33-68 0 0,0 0 0 0,0 0 0 15,0 0-144-15,62 50 144 16,-48-43-192-16,0 0 192 16,0-2-672-16,0 1-32 0,-1-2 0 0,0 0-13040 0,0 1-2608 0</inkml:trace>
  <inkml:trace contextRef="#ctx0" brushRef="#br1" timeOffset="117067.42">26988 17550 5519 0,'2'-2'496'0,"0"-1"-496"0,-1 1 0 0,1-1 0 0,-1 0 3136 0,0 0 512 0,2-3 128 0,0-3 0 0,3-4 1136 0,-2-4 208 15,0-1 64-15,-1-1 0 0,-3 1-2976 0,0 1-592 16,-3-2-112-16,-1 1-32 0,-2 1-704 0,-2 2-128 16,-3 2-48-16,-1 2 0 0,-2 2-256 0,0 2-48 15,-3 4-16-15,3 2 0 0,3 1-272 0,-4 3 128 16,-1 4-128-16,-4 3 0 0,-3 7 0 0,-1 2 0 0,2 7 0 0,2 1 0 16,4-1-128-16,5 1 128 0,2-1-208 0,5-2 80 15,4-24-192-15,0 0-16 0,7 65-16 0,-7-65 0 31,0 0-96-31,0 0 0 0,0 0-16 0,53 53 0 0,-45-48 160 0,0-4 48 0,1-1 0 16,-1-1 0-16,1-1 256 0,-1-3 0 0,-1-1 0 0,1-1 0 16,-3 0 0-16,1-2 0 0,-2 2 160 15,-1-1-32-15,0 1 128 0,-2 1 48 0,2 0 0 0,-2 2 0 0,2 1 16 0,-1 2 16 16,0 1 0-16,1 4 0 0,0 2-160 0,0 2-48 16,0 5 0-16,1 1 0 15,-4-14-128-15,0 0 0 0,0 0 0 0,15 84 0 16,-15-84 0-16,0 0 0 0,8 70 0 0,-8-70 0 0,0 0-192 0,-5 79 192 15,5-79-192-15,-10 55 192 16,3-26-336-16,-3-4 48 0,1 0 16 0,-4-2 0 0,-1 0 112 0,-5-2 32 16,0-1 0-16,-4-2 0 15,-1-2 128-15,0-5 0 0,0-1 160 0,0-3-160 16,1-2 400-16,2-3-16 0,3-1 0 0,2-4 0 16,4 1 64-16,2-4 16 0,1 2 0 0,4-5 0 0,0-1-272 0,4-1-48 0,1 0-16 0,1-3 0 15,4 1-320-15,0-1-80 16,1 1-16-16,2 0 0 15,1 1-704-15,3-2-144 0,5-2-16 0,2-1-18096 0</inkml:trace>
  <inkml:trace contextRef="#ctx0" brushRef="#br1" timeOffset="117465.52">27093 17506 5519 0,'17'-20'240'0,"-5"6"64"0,-1 3-304 0,-4 2 0 0,-1 4 0 0,-5 3 0 0,1-1 656 0,2-1 80 0,1-3 16 0,3-1 0 0,0 0 1136 0,-2 3 224 0,-2 2 64 0,-3 3 0 16,-1 6 160-16,-3 2 32 0,1 3 16 0,-3 4 0 0,0 1-304 0,-2 4-64 16,0 0-16-16,0 1 0 0,1 2-192 0,2-2-32 15,-1 2-16-15,3-2 0 16,0-1-784-16,1-2-144 0,2-2-48 0,1-2 0 0,0-3-432 0,3-1-96 16,-1-2 0-16,0-2-16 0,2-3-48 0,-2 0 0 15,2-3 0-15,-2 0 0 0,2-2-16 0,-2-1-16 16,0-1 0-16,-1-2 0 15,0 1-32-15,0-2-128 0,-1-2 192 0,1 2-64 16,0-1 48-16,0-1 0 0,0-1 0 0,-1 0 0 16,3-1 112-16,-1-2 32 0,0-1 0 0,2 2 0 15,0 0-32-15,1 1 0 0,0 1 0 0,1 3 0 16,-1 1-112-16,2 2-32 0,-1 3 0 0,-1 1 0 0,2 0-144 0,-1 3 0 0,1 1 144 0,-1 1-144 16,2 1 0-16,0 0 0 15,0-1 0-15,0 0 0 0,-3-1 0 0,3-1 0 0,-1 1 0 0,1-1 0 16,3 1 0-16,-3-3 0 0,0-1 0 0,0 2 0 31,0-2-320-31,-2 0-64 0,1 0-32 0,-2 0 0 16,1-2-448-16,-1 1-96 0,0 1 0 0,-1-1-18304 15</inkml:trace>
  <inkml:trace contextRef="#ctx0" brushRef="#br1" timeOffset="117918.32">27729 17623 15551 0,'11'-4'688'0,"-3"0"144"0,-1 1-672 0,-2 0-160 16,-2 2 0-16,0-1 0 0,0 1 2032 0,1-3 368 0,4-2 80 0,2-4 16 15,2 0 960-15,-1-3 192 0,-3 1 32 0,-1-2 16 16,-1-1-1920-16,-3 1-384 0,-2-3-80 0,-2 2-16 16,0-1-480-16,-4 1-112 0,0-2 0 0,-1 3-16 15,0 4-176-15,-1 0-16 0,-3-1-16 0,-1 1 0 16,-2 1-176-16,-2 4-48 0,1 2 0 0,-2 3 0 15,2 4-256-15,0 0 128 0,4 2-128 0,-1 2 0 16,-1 4 0-16,1 2 0 0,0 1 0 0,1 4 0 16,1 0-192-16,2 1 16 0,3 1 0 0,1 1 0 15,2-3-112-15,1-19-32 0,0 0 0 0,0 0 0 0,15 77-64 0,-15-77 0 16,0 0-16-16,0 0 0 0,0 0 96 0,60 48 32 16,-46-45 0-16,0-3 0 0,-1-2 272 0,1-2-160 15,0 0 160-15,0-3-128 0,-1-1 128 0,0 1 0 16,1-2 160-16,-3-4-160 0,2 2 384 0,-3-2-32 15,-1 1 0-15,-1 1 0 0,0 0 176 0,-4 1 48 16,0 0 0-16,1 0 0 0,-2 2 0 0,-2 2 16 16,2 2 0-16,-2 1 0 0,1 3-144 0,-2 0-16 15,0 3-16-15,1 3 0 0,-1 2-288 0,0 2-128 16,0 1 128-16,1 0-128 0,1 2 0 0,1-2-176 16,0 2 16-16,1 0 0 15,0 0-352-15,-4-13-64 0,0 0 0 0,0 0-16 16,0 0-320-16,0 0-64 0,0 0-16 0,59 49-12640 0,-46-47-2512 15</inkml:trace>
  <inkml:trace contextRef="#ctx0" brushRef="#br1" timeOffset="118335.8">28284 17266 35935 0,'0'-29'1600'0,"2"8"320"0,1 3-1536 0,-3 11-384 0,-2 1 0 0,2 2 0 0,0-2 1280 0,2-4 192 0,0-4 48 0,0-1 0 0,-2 1-560 0,0 5-128 15,-3 5 0-15,0 7-16 0,0 5-400 0,-1 3-80 16,0 5-16-16,0 4 0 0,-1 1-176 0,3 2-144 16,2-23 192-16,-6 55-192 0,6-55 192 0,-4 59-64 15,4-59 0-15,0 64-128 0,0-64 128 0,0 0-128 16,5 80 0-16,-5-80 0 0,0 0 0 0,0 0 0 16,13 68 0-16,-10-60 0 0,1 1 0 0,0-3 0 15,1-1 0-15,-3-2 0 0,1-2 128 0,0-2-128 16,-2-2 0-16,1-1 0 0,-2 0 192 0,0-1-64 0,0 0 0 0,-2-4-128 15,0 2 128-15,-3-1-128 0,0-1 0 0,-1-1 0 16,-1 2 0-16,-1-2 0 0,-1 0 0 0,-1 0 0 16,-1 3 0-16,0-1 0 0,-1 1-128 0,0 2 128 15,-1 1-192-15,0 4 192 0,0 2-208 0,-1 0 80 16,3 1 128-16,-2 4-128 0,-1 0 128 0,0 5-128 16,1-1 128-16,1 2-192 0,2 1 192 0,3-1-192 15,2-1 32-15,4 0 0 0,2-1 0 0,4-4 0 16,2 1-32-16,1-1-16 15,4-1 0-15,-1 0 0 0,3-3-112 0,3 1 0 16,-2-3-16-16,2 2 0 0,2-1-736 0,-2-2-144 0</inkml:trace>
  <inkml:trace contextRef="#ctx0" brushRef="#br1" timeOffset="118569.51">28547 17414 17503 0,'-1'-14'1552'0,"-1"4"-1232"0,2 3-320 0,0 3 0 0,0 1 4464 0,0 4 832 0,0-1 160 0,0-3 48 0,0 1-3072 0,-1-1-592 16,-1 1-128-16,0 2-32 0,-1 2-784 0,1 2-144 0,0 2-48 0,0 2 0 15,1 5-448-15,1 0-112 0,0 1-16 0,0-14 0 32,0 0-128-32,0 0 0 0,5 63 0 0,-2-50 0 0,0-2 0 0,1 1 0 0,0-1 0 0,2-1 0 31,1-2-208-31,-1 1-80 0,1-2-16 0,-1-2 0 0,1 1-480 15,-2-3-112-15,0-2 0 0,0-1-11968 16,-1 0-2400-16</inkml:trace>
  <inkml:trace contextRef="#ctx0" brushRef="#br1" timeOffset="119304.86">28796 17376 21183 0,'0'-2'1888'0,"0"1"-1504"0,1 0-384 0,-1 1 0 0,0 0 2800 0,2-2 480 31,-1 1 112-31,0-1 0 0,1 1-912 0,1 0-192 16,-1 2-48-16,3 2 0 0,-3 0-1456 0,3 1-288 15,0 0-64-15,1 0-16 0,3 3-192 0,-2-2-32 0,2-1-16 0,0-1 0 16,2 0-48-16,1-3 0 0,-1 0 0 0,0-3 0 16,2 0 80-16,-2-1 16 0,3-2 0 0,-1-1 0 15,0-2 0-15,1 1 0 0,-1 0 0 0,-2-2 0 16,0 0 32-16,-1 0 0 0,0 0 0 0,-2 0 0 15,-2 2-128-15,-3-2 0 0,-2 0-128 0,-2 0 192 16,-1 1-192-16,-3 0 0 0,-2 3 0 0,-3 0 0 16,0 2 0-16,-3 1-128 0,1 2 128 0,-4 1-160 15,-1 3 160-15,0-1-192 0,-1 4 192 0,-1 1-192 16,1 3 192-16,0 0-128 0,-1 3 128 0,4-1-128 0,2 2 128 16,2 2 0-16,1 0-144 0,3 1 144 15,1-2-144-15,3 2 144 0,2 0-192 0,1-17 192 0,0 0-288 0,0 0 48 16,0 0 16-16,18 69 0 0,-8-60 80 0,0-4 16 15,0 0 0-15,1-3 0 0,-1-2 128 0,1 0 0 16,2-2 0-16,-2-1 0 0,2-2 0 0,1 1 0 16,3-3 0-16,2 0 0 0,2 0 0 0,0-1 0 15,3-1 0-15,1 1 128 0,-1-1-128 0,-1 2 0 0,0 1 0 16,-1 1 0-16,-2 1 0 0,0 2 0 16,0 1 0-16,-6 2 0 0,0 5 0 0,-4-1 144 15,-10-5-144-15,0 0 0 0,0 0 192 0,0 0-192 16,0 0 192-16,35 57-192 0,-32-47 144 0,-2-2-144 15,-1 1 0-15,0-2 144 0,0 0-144 0,-1-1 0 16,1-2 0-16,-2-1 0 0,0-1 240 0,0-2-48 16,-1 2 0-16,1-2 0 0,0-2 128 0,1 0 32 15,-1-1 0-15,1-3 0 0,1 1-96 0,0-3-32 0,1 0 0 0,1-1 0 16,1 0-80-16,-1-1-16 0,3-2 0 0,2 1 0 16,0 0-128-16,3-3 0 15,-2 0 0-15,3-2 128 0,1 0-128 0,0 2 0 0,3-1 0 0,0 2 0 16,1 0 0-16,-1 3 0 0,2 2 0 0,0 0 0 0,-1 2 0 0,-2 2 0 15,0 2 0-15,-3 1 0 16,2 2-144-16,-3 2 144 0,0 3 0 0,0 1 0 16,-3 1-208-16,-2 2 64 0,-5-10 16 0,0 0 0 15,0 0 128-15,0 0 0 0,14 68-144 0,-14-68 144 16,0 0 0-16,0 0 0 0,0 0 128 0,7 62-128 16,-4-52 256-16,0-2-48 0,0 0 0 0,0-4 0 15,2 0-208-15,-2 0 0 0,3-2 0 0,-2-1 0 16,2 0-592-16,1-1-224 0,0-1-32 0,0 0-20000 15</inkml:trace>
  <inkml:trace contextRef="#ctx0" brushRef="#br1" timeOffset="119558.38">29902 17013 5519 0,'-2'-21'496'0,"1"6"-496"0,1 6 0 0,0 2 0 0,1 5 7424 0,-1 2 1408 0,2 0 256 0,-2-1 64 0,0 1-6448 0,0 0-1296 31,1 4-256-31,-1 3-48 0,0 6-352 0,-1 1-80 0,1-14-16 0,0 0 0 0,-4 65-208 0,4-65-32 16,0 0-16-16,-7 83 0 15,7-83-80-15,-9 65 0 0,9-65-16 0,-8 74 0 0,8-74-304 0,-6 73 160 16,6-73-160-16,0 67 128 16,0-67-128-16,0 0 0 0,13 79 0 15,-13-79 0-15,0 0-320 0,0 0 48 0,32 60 16 0,-25-53 0 31,2-1-256-31,-2-3-32 0,-2-3-16 0,0 0 0 16,-1 0-480-16,-3-2-112 0</inkml:trace>
  <inkml:trace contextRef="#ctx0" brushRef="#br1" timeOffset="119716.19">29763 17199 35007 0,'6'-7'3120'15,"2"2"-2496"-15,1 3-496 0,-1 1-128 0,0 2 1536 0,0-2 272 16,8-2 64-16,8-3 16 0,9-1-688 0,8 0-144 15,5 0-32-15,-5 1 0 0,-2 4-192 0,-6-1-32 0,-4 3-16 0,-5 0 0 16,-5 0-784-16,-7 1 0 0,-3 2-192 0,-6 0-14048 31,-8 1-2816-31</inkml:trace>
  <inkml:trace contextRef="#ctx0" brushRef="#br1" timeOffset="119902.31">28722 16921 33167 0,'-18'-30'2944'0,"8"13"-2352"0,6 5-464 0,4 5-128 16,3 4 1792-16,1 1 352 0,1 1 64 0,3 0 16 31,1-4-3872-31,4 1-768 0,3 1-144 0,1-4-48 0</inkml:trace>
  <inkml:trace contextRef="#ctx0" brushRef="#br1" timeOffset="120169.05">30039 16660 35935 0,'-9'-12'1600'0,"2"7"320"0,3 2-1536 0,4 4-384 15,3 2 0-15,0 1 0 0,1 1 288 0,3 3-16 16,-7-8 0-16,0 0 0 0,44 52 912 0,-44-52 176 16,53 67 48-16,-53-67 0 0,68 80-448 0,-68-80-64 15,65 85-32-15,-65-85 0 0,53 76-400 0,-53-76-80 16,39 68 0-16,-39-68-16 0,0 0-240 0,38 86-128 16,-38-86 128-16,0 0-128 0,7 68 0 0,-7-68 0 15,0 0 0-15,-18 59 0 0,8-42 0 0,-3 2 0 16,-2 1 0-16,-4 1-13824 0,-2 4-2736 15</inkml:trace>
  <inkml:trace contextRef="#ctx0" brushRef="#br1" timeOffset="121043.33">20819 16917 11967 0,'0'-2'1072'0,"0"2"-864"0,0 0-208 0,1 0 0 0,0 0 1568 0,1-1 272 0,2 1 48 0,2-1 16 16,4 1 672-16,4 0 144 15,4 1 32-15,6 3 0 0,6 0-640 0,5 3-128 0,3 1-32 0,7 0 0 16,5 0-672-16,8 2-128 0,4 2-16 0,6-1-16 16,0 2-544-16,-1-2-96 0,4 0-32 0,-3-1 0 15,-8-1-160-15,7-2-32 16,4 1-16-16,-1 1 0 0,1 1 16 0,-2-2 16 0,3 1 0 0,-3-2 0 0,-4 0 48 0,4-2 16 15,2 0 0-15,-3-3 0 16,0 3-64-16,-5-4-16 16,-6-1 0-16,-5-1 0 0,-4-1-16 0,-6-2-16 0,-6 0 0 0,-8-1 0 0,-5 3 0 0,-6-3 0 31,-5 3 0-31,-2-1 0 0,-4 0-48 0,-5 2-16 16,-1-2 0-16,-4 1 0 0,-3-1-160 0,-2 2 0 15,1 1 0-15,-5 0 0 16,1 0-272-16,-3 0-144 0,-2 3-32 0,2-2 0 15,1 2-704-15,-3 3-160 0</inkml:trace>
  <inkml:trace contextRef="#ctx0" brushRef="#br1" timeOffset="124630.13">19756 16873 5519 0,'0'-1'496'0,"0"1"-496"0,0 0 0 0,0-2 0 0,0 2 976 0,-1-1 112 0,1 1 0 0,-2-2 16 0,1 1 672 0,0-2 128 16,1 2 16-16,-2-2 16 0,4 1 416 0,0 2 80 15,3-1 0-15,2 1 16 0,3 0-704 0,1 1-144 16,4 2-16-16,2 0-16 0,5 1-528 0,2 1-96 0,4 0-32 15,2-1 0-15,-1 3-144 0,2-2-48 16,2 0 0-16,2 1 0 0,3 1-112 0,3 0-32 16,3-1 0-16,1-1 0 0,0 0-64 0,3-1-32 0,3-1 0 0,2-2 0 15,-3 2-144-15,0 0-16 0,1-2-16 0,1-1 0 16,4 2-96-16,1-2-16 16,1 0 0-16,0-2 0 0,-2-1-16 0,2 1-16 0,2-4 0 0,-3-1 0 15,0 0 16-15,-5-2 0 0,-4 2 0 0,0 0 0 16,2 0 0-16,-4 1 0 0,-6 2 0 0,-5 1 0 0,-7 2-48 0,-4 1-128 15,-4 0 192-15,-6 1-64 0,-5 1 64 0,-5 1 0 16,-1-2 0-16,-4 2 0 16,-2 1-192-16,-2-1 192 0,-3 1-192 0,-2 0 192 15,-1 1-192-15,-1 0 0 0,0 0-192 0,-1-1 192 32,-1 1-720-32,1 1-32 0,2-3 0 0,-3 3-12224 0,-3-1-2448 0</inkml:trace>
  <inkml:trace contextRef="#ctx0" brushRef="#br1" timeOffset="127482.5">19575 15782 22111 0,'-11'-21'1968'0,"1"3"-1584"0,3 5-384 0,2 5 0 0,-1 2 832 16,-5-7 96-16,-11-11 16 0,-14-15 0 0,-15-9 80 0,-17 0 32 16,-8 4 0-16,-6 10 0 0,-6 10-272 0,-2 8-48 15,-3 12-16-15,-5 13 0 16,-5 10-400-16,-4 14-64 0,-6 11-32 0,8 2 0 16,22-8-224-16,-12 16 0 0,-8 17 0 0,0 8 0 0,7 6-176 0,12-1 176 0,14 2-160 15,12 1 160-15,13-5 0 0,6 11 0 0,13 9-128 0,9-2 128 16,12-5 0-16,11-5 0 0,8-5-160 0,12-2 160 31,9-1 0-31,10-6 0 0,9-9 0 0,0-9 0 0,-5-12 0 0,16-2-176 0,14-2 48 0,9-6 0 31,-21-9 512-31,17-2 128 0,18-1 0 0,11-7 16 0,2-6 816 16,4-8 176-16,4-9 16 0,-10-3 16 0,-24-1-560 0,3-9-112 16,7-10-32-16,-5-5 0 0,-9-2-240 0,-10 0-48 0,-10-4-16 0,-10-5 0 0,-10-6 80 0,-9-7 16 15,-8 0 0 1,-7 0 0-16,-6 5 64 0,-3-18 32 15,-7-18 0-15,-9-10 0 0,-10 2-288 0,-11 3-64 16,-8 12-16-16,-12 3 0 0,-13 3-368 0,-15 8 0 16,-14 10 0-16,-16 12 0 15,-14 9-752-15,-12 7-160 0,-6 9-48 0,-12 8-13392 16,-13 13-2688-16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8:56:02.192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2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7T18:57:06.487"/>
    </inkml:context>
  </inkml:definitions>
  <inkml:trace contextRef="#ctx0" brushRef="#br0">27442 2625 35007 0,'2'-3'3120'0,"-1"-1"-2496"0,2 1-496 0,-3 1-128 0,0-1 736 0,1 0 128 0,2-4 32 0,3-3 0 0,2-6 576 0,4 0 112 0,2-1 16 0,1-2 16 16,5 2-848-16,3 0-160 0,1 0-32 0,3 3-16 0,1-1-112 0,2 2 0 15,-2 0-16-15,0 2 0 0,-28 11-128 0,52-13-32 0,-52 13 0 0,0 0 0 16,67 3-80-16,-67-3 0 0,0 0-16 0,0 0 0 16,48 41-32-16,-48-41 0 0,0 41 0 0,-9-13 0 15,-3 5-144-15,-5 2 0 16,-2 0 144-16,-2 4-144 0,-3-1 0 0,-1 1 0 15,-1-2-160-15,2-2 160 0,2-4-288 0,-1-2 48 16,5-3 16-16,1-2 0 0,3-1 224 0,4-5 0 0,3-1 0 0,1-2 0 16,3-4 0-16,3-11 0 0,0 0 0 0,0 0 0 15,0 0 0-15,0 0 240 0,0 0-48 0,61 25-16 16,-61-25 112-16,0 0 32 0,55-8 0 0,-55 8 0 0,39-10-64 16,-39 10 0-16,43-10 0 0,-43 10 0 15,48-8-96-15,-48 8-32 0,52-5 0 0,-52 5 0 16,0 0-128-16,65 0 0 0,-65 0 0 0,0 0 0 31,0 0-608-31,65 12-96 0,-65-12-32 0,0 0-14192 16,0 0-2848-16</inkml:trace>
  <inkml:trace contextRef="#ctx0" brushRef="#br0" timeOffset="204.08">28185 2808 40543 0,'2'-2'3600'0,"-2"1"-2880"0,1 1-576 0,-1-2-144 16,2 2 624-16,-2-1 80 0,1-1 32 0,2 1 0 15,1-2 752-15,0 2 160 0,2-2 16 0,-2 2 16 16,-4 1-1072-16,0 0-224 0,0 0-32 0,0 0-16 16,0 0-880-16,0 0-176 0,0 0-48 0,29-12-20880 15</inkml:trace>
  <inkml:trace contextRef="#ctx0" brushRef="#br0" timeOffset="631.72">28539 2579 33167 0,'0'-2'2944'0,"1"-1"-2352"15,0 2-464-15,1 0-128 0,-2-1 1328 0,0 1 240 0,0-2 48 0,1-1 16 16,1 0 208-16,-4-1 32 0,1 2 16 0,-3 5 0 15,1 1-864-15,-3 4-160 0,-2 3-32 0,-1 1-16 16,4-1-320-16,-3 4-64 0,1 3-16 0,0 6 0 16,0 2-224-16,3 2-32 0,0 1-16 0,2 0 0 15,2-28-144-15,3 54 0 0,-3-54 0 0,9 51 0 16,-9-51 0-16,0 0-176 0,25 56 176 0,-25-56-192 16,0 0-160-16,0 0-32 0,0 0-16 0,57 46 0 15,-57-46 16-15,0 0 0 0,52 8 0 0,-52-8 0 16,0 0 176-16,51-6 32 0,-51 6 16 0,0 0 0 15,45-15 160-15,-45 15 0 0,25-14 0 0,-15 5-128 0,2-1 128 16,-3-2 192-16,0-3-32 0,-2-1-16 0,-1-3 272 0,-4 1 48 16,1-2 16-16,-3 0 0 0,-1-1 256 0,-2-3 48 15,-1-4 16-15,-5-5 0 16,1 2-64-16,-3 3-16 0,-2 1 0 0,-1 3 0 0,0 6-208 0,-3 1-32 16,0 3-16-16,0 2 0 15,-2 2-272-15,0 5-64 0,0 1-128 0,1 2 192 0,0 4-464 0,1 0-112 16,2 3 0-16,0-1-16 15,1 4-576-15,2 2-112 0,5-1-32 0,2 1 0 16,2 2-576-16,3-12-112 0</inkml:trace>
  <inkml:trace contextRef="#ctx0" brushRef="#br0" timeOffset="1091.12">29023 2567 11055 0,'-3'-5'976'0,"2"2"-784"0,1 0-192 0,-2 2 0 0,2-1 3200 0,0 2 608 0,-1-1 112 0,1 1 32 16,-1-2 400-16,-1 1 64 0,1 1 32 0,-2 1 0 0,0 1-2784 0,-1 2-576 16,1 3-96-16,-3 0-32 0,2 5-176 0,0 0-32 15,0 1-16-15,1 1 0 0,0 3-288 0,-1 1-64 16,4-18-16-16,-3 41 0 0,3-41-208 0,-3 43-32 15,3-43-128-15,3 42 192 16,-3-42-192-16,0 0 0 0,13 55 0 0,-13-55 0 0,0 0 0 0,0 0 0 16,27 54 0-16,-27-54 0 0,0 0 0 0,0 0-160 15,0 0 160-15,53 38-192 0,-53-38 192 0,0 0-208 0,0 0 80 0,50 4 128 16,-50-4 0-16,0 0 0 0,44-12 0 0,-30 5 0 16,3-2 0-1,-2 1 192-15,1-4-32 0,-1 1 0 0,-2-2 160 0,-2 1 16 0,-1-3 16 0,-1-2 0 31,0-4 160-31,-1-4 48 0,-1-2 0 0,-3 0 0 16,-1 5 96-16,-3-4 32 0,-2-2 0 0,-1-2 0 16,-2 3-80-16,-4 2-16 0,-2 2 0 0,-3 4 0 0,-3 3 0 0,-1 3 0 0,2 5 0 0,-2 2 0 15,-2 3-464-15,-3 3-96 16,-1 3-32-16,2 3 0 0,3-2 0 0,1 2 0 0,0 4 0 16,1 1 0-16,2 0 0 0,3 0 0 15,2 2 0-15,4 0 0 16,3 0-1472-16,3-13-304 0,0 0-48 0,0 0-14544 0,15 49-2896 0</inkml:trace>
  <inkml:trace contextRef="#ctx0" brushRef="#br0" timeOffset="1438.98">29687 2535 38703 0,'-1'-9'1712'0,"-1"5"352"0,1 0-1648 0,-1 1-416 0,2 0 0 0,-1 3 0 0,0 0 1312 0,-1-1 176 0,1 1 48 0,-1 1 0 16,0 4-224-16,-3 3-32 0,2 6-16 0,2 3 0 15,0 3-480-15,-1 5-80 0,2-25-32 0,0 60 0 16,0-60-176-16,3 63-48 0,-3-63 0 0,6 71 0 0,-6-71-128 0,8 59-48 16,-8-59 0-16,0 0 0 0,12 52-80 0,-12-52-32 15,0 0 0-15,0 0 0 0,0 0-160 0,0 0-144 16,36 51 144-16,-36-51-208 16,0 0-1008-16,0 0-208 0,0 0-48 0,0 0-21040 0</inkml:trace>
  <inkml:trace contextRef="#ctx0" brushRef="#br0" timeOffset="3656.76">27839 3609 27647 0,'0'-5'2448'0,"0"3"-1952"0,2-1-496 0,-2 0 0 0,1 1 704 0,-1 0 64 0,0-4 0 0,-1-2 0 16,1-4 1856-16,-2 4 368 0,1-1 80 0,1 4 0 0,0 3-1808 0,0 2-368 16,-1 4-80-16,1 3-16 0,0 6-144 0,0 4-16 15,0-17-16-15,0 0 0 0,8 65-96 0,-8-65-16 16,0 0 0-16,14 78 0 0,-14-78-96 0,17 63-32 16,-17-63 0-16,18 61 0 0,-18-61-64 0,0 0 0 15,33 75-16-15,-33-75 0 16,0 0-64-16,0 0-16 0,28 57 0 0,-22-49 0 0,-3-1-80 0,-3-1-16 0,0-2 0 0,-3-1 0 15,-1 0-128-15,-2-3 0 16,-1 0 0-16,0-2 0 16,0 1-336-16,-2-3-160 0,2 1-16 0,0-1-16 15,2-2-880-15,2 0-192 0</inkml:trace>
  <inkml:trace contextRef="#ctx0" brushRef="#br0" timeOffset="3889.82">28263 3863 41471 0,'0'1'1840'0,"0"-1"368"0,2 2-1760 0,-2-2-448 0,0-2 0 0,0 2 0 0,0-1 1216 0,1 1 144 16,2-2 48-16,0 0 0 0,-1 0-64 0,1-2 0 16,2 1 0-16,-1 0 0 0,0 1-832 0,-1-1-160 15,0 0-32-15,-1 1-16 0,1 0-304 0,0 0 0 16,0 1-208-16,0-1 80 31,-2 2-816-31,2-1-144 0,-2 0-48 0,2 1-13600 16,0 0-2736-16</inkml:trace>
  <inkml:trace contextRef="#ctx0" brushRef="#br0" timeOffset="4399.53">28710 3774 8287 0,'4'-4'736'16,"0"-1"-592"-16,-1 4-144 0,-2 0 0 15,1-2 1968-15,0 0 352 0,6-4 80 0,1-4 16 0,4-2 1904 0,0-3 384 16,0 1 80-16,-5 1 16 0,-1 1-2304 0,-1 0-448 16,-2 0-80-16,-1 1-32 0,-3 0-992 0,0-2-208 15,-2 0-32-15,0 0-16 0,-3-1-48 0,1 0 0 16,-2 3 0-16,-1-1 0 0,-1 3-80 0,-3 0-32 15,-2 2 0-15,-3 1 0 0,-1 1-208 0,-2 3-64 16,-3 2 0-16,1 1 0 0,0 3-128 0,-2 1-128 16,2 3 192-16,2 3-192 0,0 1 0 0,2 5 0 15,2-1 0-15,2 2 0 0,3 2 0 0,3-1 0 16,3 0 0-16,1 1 0 0,3-2 0 0,0-17 0 0,0 0 0 16,0 0 0-16,0 0 0 0,37 66-192 15,-37-66 192-15,0 0-192 0,0 0 192 0,63 27-192 16,-63-27 192-16,0 0-192 0,52 1 192 0,-36-4 0 0,0-1 0 15,-2-1 0-15,0-1 0 0,-1-1 0 0,-1 0 0 16,1-2 160-16,-2 2 48 0,-1 0 16 0,0 1 0 0,-3 2 0 16,-1 0 112-16,-2 3 32 0,-1-1 0 0,-3 5 0 15,0 1 16-15,-2 2 16 0,1 4 0 0,-2 1 0 16,0 0-96-16,1 4-32 0,-1 3 0 0,-2 3 0 16,3 4-80-16,-3 0-32 0,5-25 0 0,-2 52 0 15,2-52-16-15,-3 48 0 0,3-48 0 0,0 41 0 16,0-41-144-16,0 0 160 0,3 45-160 0,-2-35 160 15,0-2-160-15,1-2 128 0,-1 0-128 0,1-4 128 16,-1 0-128-16,0-2-192 0,1-3 32 0,1-1 16 16,0 0-944-16,1-3-176 0,1-2-32 0,-2-1-13984 15,1 2-2784-15</inkml:trace>
  <inkml:trace contextRef="#ctx0" brushRef="#br0" timeOffset="4874.09">29131 3709 24879 0,'5'-3'2208'0,"-1"0"-1760"0,1 0-448 0,-4 1 0 0,0 0 1856 0,1-1 272 0,2-1 64 0,2-4 16 15,2-5 480-15,1 0 80 16,-2-2 32-16,-2 2 0 0,-2 0-1520 0,-3 2-288 0,-1 0-64 0,-3 1-16 16,-2 0-240-16,-3 4-48 0,-2 2-16 0,0 0 0 15,-3 4-208-15,-3 1-32 0,-2 3-16 0,0 2 0 16,0 4-176-16,1 0-48 0,0 3 0 0,1 1 0 15,2 0-128-15,4 0 0 0,3 1 0 0,1 0 0 0,2-1 0 0,3-2 0 16,2 3 0-16,2-4 0 16,3-1-256-16,0-3 64 0,1-2 0 0,1 0 16 0,6-2-16 0,1-3-16 15,0 0 0-15,4-5 0 0,2 1 64 0,-2-2 16 16,-3 1 0-16,-1-1 0 16,1-1 128-16,-1-1 0 0,2 0 0 0,-3 0-128 0,-1-2 128 0,0 2 0 15,-2-1 0-15,-3 4 0 0,0-1 144 0,-3 2 16 16,-1 1 0-16,-2 1 0 0,-1 2 224 0,-1 3 64 0,-1 3 0 15,0 2 0-15,-3 4-32 0,2-2 0 0,-1 2 0 16,1 2 0 0,1 6-144-16,-3 3-16 0,2 2-16 0,1 1 0 15,2-26-16-15,-2 50 0 0,2-50 0 0,0 46 0 16,0-46-32-16,0 0 0 0,4 53 0 0,-2-40 0 0,-2-13-64 16,0 0-128-16,0 0 176 0,0 0-176 0,0 0 0 0,0 0 0 15,0 0 0-15,0 0 0 16,0 0-832-16,0 0-128 0,0 0-32 0,0 0 0 15,52 11-576-15,-48-18-112 0,-1-1-32 0,0-1-19104 16</inkml:trace>
  <inkml:trace contextRef="#ctx0" brushRef="#br0" timeOffset="5256.82">29672 3664 32255 0,'8'-10'1424'0,"-2"3"304"0,-2-2-1392 0,0 4-336 0,-1 0 0 0,-2 3 0 0,1-3 1936 0,1-2 320 0,1-4 64 0,0-5 16 0,0-1-912 0,-2 2-176 16,-4 1-32-16,0 2-16 0,-4 1-544 0,-3 4-96 15,-2 0-32-15,-3 4 0 0,-2 3-192 0,-2 2-32 0,0 3-16 0,-2 2 0 16,0 3 0-16,0 2 0 0,2 3 0 0,1 1 0 16,3 2-288-16,3 0 0 0,2 2 128 0,2 0-128 15,3-2 0-15,2 1 0 0,2-19 0 0,0 0 0 16,0 0 0-16,9 58 0 0,-9-58 0 0,0 0 0 15,0 0 0-15,0 0 0 0,0 0 0 0,0 0 0 16,54 35 0-16,-45-37 0 0,3 0 0 0,0-1 0 16,1-1 0-16,-1-2 0 0,-1 2 0 0,-1-1 0 15,-2 4 0-15,1 0 0 0,-2 2 0 0,0 3 0 0,-3 1 256 16,0 3-64-16,-1 3-16 0,-3-11 0 16,0 0 208-16,9 60 32 0,-9-60 16 0,2 58 0 0,-2-58 16 0,2 66 16 15,-2-66 0-15,3 62 0 0,-3-62-80 0,2 48 0 16,0-32-16-16,-2-1 0 0,1 1-208 0,1-1-32 15,-2-2-128-15,0 0 192 16,1-2-832-16,-1-2-192 0,0-1-16 0,-1-2-14848 16,1-1-2976-16</inkml:trace>
  <inkml:trace contextRef="#ctx0" brushRef="#br0" timeOffset="17355.3">18118 15907 20271 0,'1'-2'1792'0,"0"1"-1424"0,1-1-368 0,-1 2 0 0,1 0 1552 0,-2-1 240 0,2 0 64 0,1-2 0 15,0 1 1104-15,0-1 240 16,1 3 32-16,-1 2 16 0,-2 1-1808 0,2 4-352 16,-1 1-80-16,-1 4-16 0,2 3-448 0,-2 3-96 0,1 2 0 0,-1 3-16 0,3 2-64 0,1 2-16 15,-1 1 0-15,0-1 0 16,0 3-112-16,1 0-32 0,0 1 0 0,-5-31 0 15,13 55-64-15,-13-55-16 16,14 48 0-16,-14-48 0 0,13 37 0 0,-13-37 0 0,0 0 0 0,0 0 0 0,17 42 64 0,-17-42 0 16,0 0 0-16,0 0 0 0,0 0-32 0,0 0 0 31,0 0 0-31,0 0 0 0,0 0 96 0,0 0 0 0,4-6 16 16,-4-4 0-16,-1 0 144 0,1-4 32 0,1-1 0 15,-1-5 0-15,1-1-96 0,2-5-16 0,0 0 0 0,0-4 0 16,1-3-80-16,3-1 0 0,0-2-16 0,4-4 0 15,4-1-240-15,0 2 176 0,2 2-176 0,0 4 160 16,0 9-160-16,0 3 0 0,0 9 0 0,-2 2 0 16,-15 10-128-16,0 0 128 0,0 0-160 0,0 0 160 15,63 29-192-15,-63-29 48 0,0 0 16 0,31 65 0 16,-23-36 0-16,-2 2 0 0,-1 1 0 0,0 2 0 0,-1 0 128 16,-1-3-128-16,-2-1 128 0,1-2-128 15,-1-3 128-15,-1-1 0 0,0-2 0 0,0-4-128 16,-1-1 128-16,1-4 0 0,-2-4 0 0,-1-1 0 0,3-3 0 0,-1-2 0 15,0-2 0-15,1-2 0 16,0 0 176-16,0-4-48 0,0-2 0 0,0-1 0 0,0-1 256 0,1-3 32 16,2-4 16-16,-2-2 0 0,2-3-64 0,1-3-16 15,0-3 0-15,1-3 0 0,0-2-144 0,1-2-16 16,1-5-16-16,-1 1 0 0,1 0-176 0,0 1 128 16,1 2-128-16,2 5 128 0,0 4-128 0,0 4 0 15,-2 8 0-15,1 4 0 0,-2 6 0 0,0 1 0 16,-7 3 0-16,0 0 0 0,0 0-192 0,0 0 192 15,0 0-160-15,51 53 160 0,-51-53-160 0,17 36 160 16,-17-36-160-16,21 53 160 0,-21-53 0 0,18 56-144 16,-18-56 144-16,15 54 0 0,-10-29 0 0,-5-25 0 0,10 45 0 0,-7-26-128 15,0-2 128-15,0-3 0 0,-1 1 0 16,0 0 0-16,-2-1 0 0,0-3-160 0,0-1 160 0,-2 1-160 16,1-2-656-16,0-4-128 0,-2 2-16 0,1-2-16 15,1-1-640 1,0-3-128-16,-1 1-32 0,2-1-19024 0</inkml:trace>
  <inkml:trace contextRef="#ctx0" brushRef="#br0" timeOffset="17841.16">19080 16196 26719 0,'0'0'1184'0,"0"0"240"16,0 0-1136-16,0 0-288 0,0 0 0 0,0 0 0 0,0 0 2752 0,0 0 480 0,45-17 96 0,-34 9 32 0,2-2-1520 0,1 0-304 15,-1-1-64-15,-2-2-16 0,-1 0-464 0,0-1-96 0,-2 1 0 0,1-2-16 32,-4-1-160-32,0-1-16 0,-4 0-16 0,-1-1 0 0,-1 0-128 0,-5-2-32 0,-1 0 0 0,-3 3 0 15,1 2-144-15,-3-1-48 0,-2-2 0 0,-5 1 0 16,-1 1-176-16,2 5-32 0,-2 4-128 0,3 1 192 16,-1 6-192-16,0 3 176 0,-1 3-176 0,1 2 160 15,2 5-160-15,2 4 0 0,3 4 144 0,2 3-144 16,5 2 0-16,1 2 0 0,3 3 0 0,2-1 0 15,1-1 0-15,2-2 0 16,2 0 0-16,-7-27 0 0,15 38 0 0,-15-38-160 16,0 0 160-16,0 0 0 0,36 44 0 0,-36-44-128 15,0 0 128-15,0 0 0 0,0 0 0 0,0 0 0 0,0 0 0 0,58-14 0 0,-51 5 0 0,2-2 0 16,-2 0 144 0,0 1-144-16,-2 1 192 0,1-2-64 0,1 0 0 0,-1-1 0 15,-1 1 64-15,0 3 0 0,-1-1 0 0,0 3 0 16,-2 2 0-16,-1 3 0 0,0 2 0 0,1 1 0 15,-1 3-16-15,2 2 0 0,1 3 0 0,2 3 0 0,0 1-48 0,-6-14 0 16,15 34 0-16,-15-34 0 16,0 0-128-16,30 51 0 0,-30-51 0 0,0 0 128 15,0 0-128-15,42 49 0 0,-42-49 0 0,0 0 0 16,0 0 0-16,0 0 128 0,0 0-128 0,64 33 0 0,-64-33 0 0,0 0 0 16,0 0 0-16,0 0 0 15,0 0-640-15,0 0-192 0,58-9-64 0,-54 6 0 16,0 1-1280-16,-1-3-272 0</inkml:trace>
  <inkml:trace contextRef="#ctx0" brushRef="#br0" timeOffset="18111.75">19395 15874 32255 0,'0'-1'2864'0,"0"-1"-2288"0,1 2-576 0,-1 0 0 0,1 2 1728 0,1-1 224 0,1 2 48 0,-3-3 16 0,0 0-480 0,0 0-112 15,38 47-16-15,-38-47 0 16,0 0-432-16,46 53-80 0,-46-53-32 0,0 0 0 0,48 50-96 0,-48-50 0 16,0 0-16-16,44 41 0 0,-44-41-80 0,0 0-16 15,0 0 0-15,51 42 0 0,-51-42-208 0,0 0-32 16,0 0-16-16,0 0 0 0,0 0-224 0,55 40-48 0,-55-40-128 0,0 0 192 16,0 0-192-16,0 0 0 15,0 0 0-15,0 0 0 16,0 0-752-16,0 0-80 0,0 0-32 0,0 0 0 15,0 0-736-15,0 0-128 0,0 0-48 0,0 0-19280 0</inkml:trace>
  <inkml:trace contextRef="#ctx0" brushRef="#br0" timeOffset="18339.5">19681 15757 28559 0,'0'-7'1264'0,"0"3"272"0,0-1-1232 0,-1 4-304 15,0 0 0-15,-1 1 0 0,2 1 2704 0,-1 0 496 16,-2 2 80-16,0 3 32 0,-1 2-1632 0,-2 6-320 15,1 8-64-15,-4 4-16 0,1 6-256 0,-2 0-48 16,-2 2-16-16,1-3 0 0,-2 0-144 0,1-4-48 16,0-3 0-16,1-3 0 0,1-3-224 0,0-2-48 15,2 0-16-15,-1-4 0 0,2 0-272 0,0-1-48 16,-1-3-16-16,-1 1 0 0,1 1-144 0,-2-3-272 16,0-2 64-16,-1 1 16 15,-2 0-1184-15,0-3-224 0,1 1-64 0,0 0-20160 0</inkml:trace>
  <inkml:trace contextRef="#ctx0" brushRef="#br0" timeOffset="18713.79">19838 16251 4607 0,'-5'2'400'0,"2"-1"-400"15,1 1 0-15,1-2 0 16,1 0 7200-16,1 1 1360 0,1 0 272 0,1 1 48 15,1-1-5872-15,-4-1-1152 0,0 0-256 0,0 0-32 0,0 0-320 0,65 13-64 0,-65-13-16 0,0 0 0 16,65 0-224-16,-65 0-48 0,0 0-16 0,65-3 0 16,-65 3-272-16,0 0-48 0,0 0-16 0,66-1 0 15,-66 1-192-15,0 0-32 16,0 0-16-16,0 0 0 0,0 0-176 0,0 0-128 0,0 0 192 0,0 0-192 16,57 0 0-16,-56-2 0 15,-1-1 0-15,0 1-15744 0,0-1-3040 0</inkml:trace>
  <inkml:trace contextRef="#ctx0" brushRef="#br0" timeOffset="19156.3">20347 15998 23039 0,'1'-1'2048'0,"-1"-2"-1648"15,-1 2-400-15,1-1 0 0,1 1 1360 0,-1 0 192 0,0-1 48 0,0-2 0 32,0 0 1024-32,-1 1 224 0,2 4 32 0,-1 2 16 15,2 3-1680-15,-1 1-320 0,-1 4-80 0,1 0-16 16,-1 4-352-16,0 1-64 0,3 1 0 0,-3 0-16 0,2-1 0 0,-2-1 0 16,2 5 0-16,1-1 0 0,-3-19-96 0,9 32-16 15,-9-32 0-15,0 0 0 0,0 0-16 0,29 48-16 16,-29-48 0-16,0 0 0 0,0 0-48 0,0 0-16 15,57 27 0-15,-57-27 0 0,0 0-160 0,0 0 0 16,66 0 0-16,-66 0 0 0,0 0 0 0,65-14-256 16,-65 14 48-16,37-17 0 15,-37 17-752-15,32-18-160 0,-19 8-32 0,0-3-11888 16,-3 0-2384-16</inkml:trace>
  <inkml:trace contextRef="#ctx0" brushRef="#br0" timeOffset="19441.07">20770 15592 19343 0,'-2'-34'848'0,"-1"20"192"0,1-2-832 0,1 2-208 0,1 5 0 0,0 2 0 16,-1-1 2496-16,-2-5 448 0,0-5 80 0,-1-1 32 16,1 4 48-16,-1 6 16 0,1 5 0 0,0 7 0 15,2 7-1840-15,-1 5-384 0,1 5-64 0,-1 4 0 16,4 3-144-16,-2 6-32 0,1 3 0 0,1 5 0 16,0-4-176-16,1 5-32 0,3 5-16 0,0-2 0 15,1-2-112-15,0-5-32 0,1-4 0 0,-1-5 0 16,-7-29 112-16,14 50 32 0,-14-50 0 0,12 39 0 15,-8-25 48-15,0 1 16 0,0 0 0 0,1-1 0 16,-1 0-144-16,-1-1-32 0,1-2 0 0,-1-1 0 0,-2 0-160 16,2 0-32-16,-2-1-128 0,1-2 192 0,1 0-192 0,-2-3 0 15,2-1 0-15,0 0 0 0,-1-2 0 0,1-1-208 16,3 0 32-16,-2-3 16 16,0-1-1184-16,1-2-224 0,-1-1-48 0,-1 0-20656 15</inkml:trace>
  <inkml:trace contextRef="#ctx0" brushRef="#br0" timeOffset="19663.09">20625 15731 9215 0,'-8'0'816'0,"5"-1"-656"16,1-2-160-16,2 2 0 0,0 1 6272 0,2 0 1232 0,-1 0 240 0,2-2 64 16,3 2-4928-16,2-1-992 0,-8 1-192 0,0 0-32 15,0 0-400-15,58 1-80 0,-58-1-16 0,0 0 0 16,55 3-336-16,-55-3-64 0,0 0 0 0,0 0-16 15,69 4-368-15,-69-4-64 16,0 0 0-16,0 0-16 0,57 0-304 0,-44-1 0 0,-13 1 0 0,0 0 0 31,0 0-496-31,50-4-208 0,-38 2-32 0,-2 1-21328 0</inkml:trace>
  <inkml:trace contextRef="#ctx0" brushRef="#br0" timeOffset="20004.54">21040 15966 33167 0,'0'0'1472'0,"0"0"304"0,0 0-1424 0,0 0-352 0,0 0 0 0,0 0 0 16,0 0 1728-16,0 0 256 0,0 0 64 0,60-6 16 15,-60 6-720-15,0 0-160 0,42-10-32 0,-42 10 0 16,0 0-448-16,0 0-112 16,44-11-16-16,-36 8 0 0,-1 0-224 0,2-1-48 0,-4-1-16 0,1-1 0 15,-2-1-32-15,-1-2-16 16,-1-2 0-16,-4-3 0 0,-3 0 0 0,-1 1 0 0,0 3 0 0,-1-1 0 15,-1-2-240-15,-5 2 144 16,-1 1-144-16,0 3 128 0,0 4-128 0,-2 2 0 16,2 4 0-16,0 2 0 0,0 4 0 0,1 2 0 15,0 5 0-15,2 2 0 0,2 3 0 0,2 0 0 0,2 0 128 0,2 1-128 16,3-1 0-16,0-1 0 0,0-20 0 0,0 0 0 0,13 46 128 0,-13-46-128 31,0 0 0-31,0 0 128 0,24 50 16 0,-24-50 0 0,0 0 0 16,0 0 0-16,0 0-144 0,36 46 0 15,-36-46 144-15,0 0-144 0,0 0 0 0,0 0-192 0,0 0 32 16,65 27 0-16,-65-27-1264 0,0 0-256 16</inkml:trace>
  <inkml:trace contextRef="#ctx0" brushRef="#br0" timeOffset="20409.18">21399 15746 38927 0,'-4'-2'848'0,"2"1"176"0,1-1 48 0,0 2 32 0,-1 0-880 0,2 0-224 0,-1 2 0 0,-1 1 0 32,0 4 1376-32,-1 3 224 0,-1 5 64 0,1 2 0 15,1 4-496-15,2-1-80 0,0 0-32 0,2 2 0 16,1 1-416-16,-1 0-64 0,-2-23-32 0,9 45 0 16,-9-45-272-16,7 38-48 0,-7-38-16 0,0 0 0 0,7 42-208 0,-6-32 144 15,1 0-144-15,-1-3 128 16,1 0-128-16,-2-3 0 0,0 1 144 0,0-2-144 0,-2-2 0 0,1-1 0 15,-1-1 0-15,0-2 0 0,-1 0 0 0,0-1 0 16,0-2 0-16,0-1 128 0,0-2-128 0,2 0 0 16,-2-1 0-16,2 0 0 0,-1 0 0 0,2 1 0 15,2 1 0-15,1-1 128 0,1 2-128 0,0 2 0 16,2-2 128-16,-1 0-128 0,2 0 208 0,2-1-16 16,1 0-16-16,0 1 0 0,0 0 160 0,-1-2 48 0,3 2 0 15,-2 0 0-15,1 0 64 0,-1 0 32 0,1 1 0 16,0-2 0-16,1 0 288 0,-2-1 64 0,0 2 16 0,-2-1 0 15,0 2-672-15,-2 0-128 0,1 1-48 0,-1 0 0 32,-1 3-448-32,-2-1-96 0,0 0-16 0,-1 1 0 15,-1 2-832-15,0 0-160 0,1 2-48 0,-4-1-22112 0</inkml:trace>
  <inkml:trace contextRef="#ctx0" brushRef="#br0" timeOffset="20743.34">21935 15976 39615 0,'2'5'1760'0,"1"-3"352"0,3-1-1680 0,-2 1-432 0,-1-1 0 0,0-1 0 0,2 0 832 0,-5 0 96 0,0 0 16 0,0 0 0 0,92-1 16 0,-92 1 16 0,75-7 0 0,-75 7 0 16,62-7-336-16,-62 7-64 0,0 0 0 0,62-10-16 15,-62 10-432-15,0 0-128 0,0 0 0 0,0 0 0 16,0 0-464-16,0 0-208 0,0 0-32 0,0 0-20224 15</inkml:trace>
  <inkml:trace contextRef="#ctx0" brushRef="#br0" timeOffset="20913.25">21881 16116 40543 0,'1'4'1792'0,"2"-3"384"0,4 1-1744 0,-1-1-432 15,-3-1 0-15,-1 0 0 16,6 0 896-16,-8 0 112 0,0 0 16 0,0 0 0 0,84-3 528 15,-84 3 112-15,0 0 32 0,72-11 0 16,-72 11-832-16,0 0-160 0,58-14-48 0,-58 14 0 0,0 0-656 0,0 0 0 0,0 0-176 0,48-10-23120 16</inkml:trace>
  <inkml:trace contextRef="#ctx0" brushRef="#br0" timeOffset="22735.95">22785 15688 22111 0,'6'-6'1968'0,"-1"-1"-1584"0,1 1-384 0,-3 2 0 0,1 0 240 0,2-5-48 0,5-5 0 0,7-7 0 0,5-6 1536 0,-2 0 320 15,-3 3 48-15,-5 5 16 16,-2 4-784-16,-5 4-160 15,-2 3-16-15,-4 3-16 0,0 4 384 0,-1 2 80 16,-1 4 0-16,0 3 16 0,-1 2-656 0,-1 4-128 16,-2 4-16-16,-1 2-16 0,1 3 16 0,2-3 0 15,-2 4 0-15,2-2 0 0,0 2-48 0,0 0 0 0,-1 2 0 0,1-2 0 16,0-3-128-16,1-3-48 0,0-2 0 0,2-3 0 16,-2-1-192-16,0-2-32 0,0-1-16 0,1-2 0 15,-1 0-176-15,-2 1-48 0,1-1 0 0,-1 0 0 16,-1 2-128-16,-1-4-192 0,0 3 32 0,1-3 16 15,2 2-1168 1,0-2-224-16,1 0-64 0,3-1-20016 0</inkml:trace>
  <inkml:trace contextRef="#ctx0" brushRef="#br0" timeOffset="23115.98">23309 15527 4607 0,'-11'1'400'0,"4"2"-400"0,1 1 0 0,2 0 0 0,1 1 8256 0,0-3 1552 15,-1 4 320-15,-3 5 64 0,-4 8-7344 0,-5 6-1472 16,-2 8-288-16,1-1-64 0,3 1 96 0,1-2 32 16,3 0 0-16,0 0 0 0,3-1-576 0,3-4-96 15,2 0-32-15,2-4 0 0,2-2-256 0,-2-20-64 16,0 0-128-16,0 0 192 0,27 54-192 0,-27-54 0 16,0 0 128-16,0 0-128 0,74 11 0 0,-74-11 0 15,53-8 0-15,-53 8 0 0,48-14 0 0,-24 5 0 16,3-2 0-16,-2-1 0 0,-4 1 0 0,0-3 0 15,-1-4 0-15,-3-1 0 0,-4 1 0 0,-2-3 0 16,-1-5 0-16,-3-3 0 0,-3-1 256 0,-2-3 16 0,-4 1 0 0,-3 0 0 16,-2 3 368-16,-6 4 64 0,-1 4 0 0,-3 2 16 15,-3 7-32-15,-1 2-16 0,-3 3 0 0,-3 2 0 16,-4 4-160-16,-2 4-16 0,1 2-16 0,2 2 0 16,6 3-352-16,6 0-128 0,2 2 0 0,4 0 0 15,3 2 0-15,4 2 0 0,2-1 0 0,4 1 0 16,-1-16-1808-16,0 0-368 0,20 48-64 0,-20-48-21712 15</inkml:trace>
  <inkml:trace contextRef="#ctx0" brushRef="#br0" timeOffset="23420.76">23840 15747 42383 0,'-11'7'1872'0,"5"-4"400"0,2 0-1824 0,0 0-448 16,1-1 0-16,0 1 0 15,-1 3 464-15,-2 2 0 0,-1 5 0 0,-1 5 0 0,-1 4 448 0,5 2 96 16,4-2 16-16,0-22 0 0,10 44-640 0,-10-44-128 16,0 0-32-16,46 52 0 0,-46-52-224 0,0 0 176 15,56 30-176-15,-56-30 160 0,0 0-160 0,67 11 192 16,-67-11-192-16,60-3 192 0,-60 3 80 0,56-11 32 16,-29 1 0-16,0-1 0 0,-3-3 464 0,-3 0 112 15,-4-3 16-15,-4-2 0 0,-3 0 480 16,-5-4 96-16,-2-1 32 0,-4-1 0 0,-4-1-1200 0,-3-2-304 0,-5-3 0 0,-2 2 0 0,-2 4 0 0,-3 0 0 15,-1 1 0-15,-3 0 144 16,-2 4-144-16,0 3 0 0,-4 4 0 0,-3 3 0 0,-2 5 0 0,-6 3 0 16,-3 6 0-16,1 5 0 31,0 5-752-31,1 4-144 0,-2 8-16 0,-7 4-24368 0</inkml:trace>
  <inkml:trace contextRef="#ctx0" brushRef="#br0" timeOffset="34188.93">27201 8230 18431 0,'1'-5'816'0,"-1"3"160"0,0-1-784 0,0 1-192 16,0 1 0-16,0 1 0 0,0-1 2176 0,-1 1 384 16,-1-2 64-16,1 1 32 0,0 1-496 0,-1 0-112 0,-1 3 0 15,2-2-16-15,-2 3-1536 0,-1-1-304 16,1 1-64-16,-1 2-128 16,1 0-512-16,-1-1-224 0,0 1-32 0,1 0-14336 0</inkml:trace>
  <inkml:trace contextRef="#ctx1" brushRef="#br0">29595 15416 0,'0'0'0,"0"0"0,0 0 15,0 0 1,0 0-16,0 0 16,0 0-16</inkml:trace>
  <inkml:trace contextRef="#ctx0" brushRef="#br0" timeOffset="97887.75">24545 15658 11967 0,'-1'-3'1072'0,"-1"2"-864"0,1-1-208 0,-1 1 0 0,2 1 2656 0,0 0 480 0,-1-1 112 0,0 1 16 16,-4 0-736-16,0 1-144 0,-5 2-16 0,-1 1-16 0,-1 2-352 0,1 2-64 15,-3 1-16-15,0 2 0 0,0 3-1008 0,-1 0-208 16,3 3-32-16,-1 0-16 0,5 0-352 0,-1 1-80 16,3 1-16-16,2-1 0 0,1-1-80 0,3-17 0 15,0 0-128-15,7 58 192 16,-7-58-192-16,0 0 0 0,19 58 0 0,-19-58 0 0,0 0 0 0,0 0 0 16,52 56 0-16,-52-56 0 0,0 0 0 0,54 23 0 0,-54-23 0 15,59 6 0-15,-59-6 0 0,55-2 176 16,-27-1-176-16,1-1 160 0,-4-3 32 0,-2 0 16 0,-2-3 0 0,-3 0 0 15,-2 0 112-15,-4-1 0 16,0 0 16-16,-5-2 0 0,-2 0 48 0,0-2 0 0,-5-1 0 0,-2-2 0 16,-2 0 32-16,0-1 16 15,1-1 0-15,-4 1 0 0,-4-1-32 0,-3-1 0 0,1 2 0 0,0 0 0 16,2 2-176-16,-5 0-32 0,-1 1-16 0,-1 2 0 16,-2 0-176-16,0 0 0 0,1 2 144 0,-4 2-144 15,2-1 0-15,-2 3 0 0,-1-1 0 0,2 2 0 0,2 3 0 0,1 1-192 16,7 2 64-16,2 1 0 31,7 1-544-31,0 3-96 0,0 3-32 0,3 2 0 0,0 2-496 0,0 2-112 0,2 0 0 0,-1-1-17920 16</inkml:trace>
  <inkml:trace contextRef="#ctx0" brushRef="#br0" timeOffset="98300.23">24993 15648 10127 0,'-3'-1'448'0,"2"-1"96"0,-1 1-544 0,-1 1 0 0,2-2 0 0,0 2 0 0,-2 0 2928 0,-3 2 464 0,-1 1 112 0,-3 1 16 15,-3 2 256-15,-1 2 64 0,2 2 16 0,0 1 0 0,2 3-2096 0,3 2-416 16,2 1-96-16,5-17-16 0,0 0-800 0,1 58-176 15,-1-58-16-15,0 0-16 0,33 65-224 0,-33-65 176 16,0 0-176-16,60 58 160 0,-60-58-160 0,0 0 0 16,63 38 0-16,-63-38 0 0,0 0 0 0,66 25 160 15,-66-25-160-15,47 10 160 0,-47-10 32 0,42 3 0 16,-24-3 0-16,1-4 0 0,-4-2 176 0,2-2 32 16,-3-1 16-16,-1-1 0 0,-2-1 160 0,-1-3 48 15,0 0 0-15,-3-2 0 0,-3-1 96 0,-1 0 32 16,0-1 0-16,-4-2 0 0,-2 2-96 0,-3-5-16 0,-1 1 0 15,-3-2 0-15,-1 1-192 0,-2 0-32 0,-2 1-16 0,-2 1 0 16,-2 4-224-16,-1 0-48 0,-4 2-128 0,-4 4 192 16,3 3-192-16,-3 1-288 0,-5 2 64 0,-2 5 16 31,2 2-880-31,2 3-160 0,3 5-32 0,1 4-16 16,2 2-432-16,5-5-64 0</inkml:trace>
  <inkml:trace contextRef="#ctx0" brushRef="#br0" timeOffset="99016.82">23586 16055 25791 0,'-2'3'2304'0,"1"1"-1856"0,0-1-448 0,-1 0 0 0,-1-1 1712 0,1 3 240 0,-3 5 48 0,-5 4 16 0,-2 7-208 0,-7 3-32 16,0 1-16-16,-3-1 0 0,5 0-1056 0,-2 0-224 16,0 2-32-16,1-1-12384 15,4 1-2464-15</inkml:trace>
  <inkml:trace contextRef="#ctx0" brushRef="#br0" timeOffset="107427.2">18448 17003 14735 0,'2'0'1312'0,"-2"0"-1056"0,0 0-256 0,0 0 0 0,0 0 1536 0,0 0 256 0,1 0 64 0,0 0 0 0,1 1 1536 0,-1 2 304 16,2 4 64-16,-2 2 16 0,-1-9-1744 0,0 0-352 16,0 0-64-16,7 66-16 0,-7-66-832 0,0 48-192 15,0-48-16-15,-1 55-16 0,1-55-64 0,-1 52-16 16,1-52 0-16,2 54 0 0,-2-54-32 0,3 47-16 16,-3-47 0-16,3 44 0 0,-3-44-80 0,2 42-16 15,-2-42 0-15,0 0 0 0,2 56 0 0,-2-56 0 16,0 0 0-16,-1 44 0 0,1-44-32 0,0 0-16 15,0 0 0-15,0 43 0 0,0-36-96 0,1-2-32 0,-1 1 0 0,0-2 0 16,2 1-144-16,-2-1 0 0,1-1 0 0,-1-2 0 16,0 2 0-16,0-2 0 0,0 2 0 0,0-3 0 31,-1 1-768-31,1-1-96 0,0 0-16 0,0-1-13280 16,1-2-2672-16</inkml:trace>
  <inkml:trace contextRef="#ctx0" brushRef="#br0" timeOffset="107745.42">18707 16907 23951 0,'1'-7'1056'0,"-1"4"224"0,0 0-1024 0,0 2-256 0,0 1 0 0,0 0 0 16,1 3 1792-16,-1 1 288 0,2 3 64 0,1 4 16 0,-3-11 256 0,0 0 48 15,15 64 16-15,-15-64 0 0,13 53-1536 0,-13-53-304 16,14 65-64-16,-14-65-16 16,14 74-128-16,-14-74-32 0,14 69 0 0,-14-69 0 0,14 66 16 0,-14-66 0 15,10 58 0-15,-10-58 0 0,0 0 32 0,16 74 16 0,-16-74 0 0,0 0 0 16,13 55 32-16,-13-55 0 16,0 0 0-16,0 0 0 0,0 0-128 0,11 52-32 0,-10-46 0 0,-1-2 0 15,0 0-144-15,0-1-16 0,0 0-16 0,0-2 0 16,0 2-160-16,-1-1 0 15,-1-2 0-15,0 0 0 16,-1 0-928-16,0-2-160 0,0-1-48 0,0 1-20304 0</inkml:trace>
  <inkml:trace contextRef="#ctx0" brushRef="#br0" timeOffset="108528.36">19623 17543 15663 0,'3'-3'1392'0,"-1"-1"-1120"0,-1 2-272 0,0 1 0 0,2-1 2336 0,-1-1 416 0,1 1 64 0,2-4 32 0,2-2 912 0,3-5 176 16,1-1 32-16,-1-3 16 0,0 0-2272 0,-1 0-464 16,-2 0-96-16,-2-2 0 0,-2 1-192 0,0-2-48 15,-4 2 0-15,-2 1 0 0,-3-1-208 0,-2 2-64 16,-1 2 0-16,-3 1 0 0,-3 2-192 0,-2 2-32 16,-1 4-16-16,-2 2 0 0,-2 2-240 0,1 3-160 15,-1 3 192-15,3 2-192 0,0 1 0 0,2 4 0 0,2 2 0 16,1 1 0-16,2 5 0 0,2 3 0 0,2 2 0 0,2 0-144 15,3 2-48-15,3-27 0 0,3 51 0 0,-3-51 0 32,0 0-224-32,29 62-48 0,-29-62-16 0,0 0 0 0,0 0 80 0,70 41 16 15,-70-41 0-15,0 0 0 0,59 4 256 0,-40-8 128 0,-1 0-128 0,-1-3 128 16,-1-2 0-16,-2 0 0 0,-1-3 192 0,-2 1-64 16,-1 0 368-16,-2-2 80 0,-2 0 0 0,-2-1 16 0,0 1 176 0,-1 1 48 15,-1 0 0-15,-1 4 0 0,-1 2-160 0,0 2-16 16,0 1-16-16,-1 3 0 0,-1 2-256 0,2 3-48 15,0 5-16-15,-1 4 0 16,1-14-304-16,3 45 0 0,-3-45 0 0,7 64 0 0,-7-64 0 0,12 74 0 16,-12-74 0-16,17 74 0 0,-17-74-160 0,17 70 160 15,-17-70-160-15,16 58 160 0,-16-58-256 0,0 0 32 16,15 70 16-16,-15-70 0 0,0 0 208 0,2 47-192 16,-5-33 192-16,-3-1-192 0,-1-2 192 0,-3-1 0 0,-1-2 0 15,-3-1 0-15,-3-1 0 0,-1-3 0 0,1 0 0 0,0-3 0 16,3 0 128-16,-1-5-128 0,1 1 0 0,2-3 0 15,-1-1 0-15,3-2 0 16,-1-2 0-16,2 0 0 16,1-2-768-16,2-3-176 0,0 0-16 0,5-2-16 0,0 2-784 0,2-1-160 0</inkml:trace>
  <inkml:trace contextRef="#ctx0" brushRef="#br0" timeOffset="108946.45">19943 17300 28559 0,'0'-2'2544'15,"0"1"-2032"-15,0-1-512 0,0 1 0 0,1 1 2080 0,-1-1 320 0,0-1 64 0,2-1 16 16,-1 2-592-16,0-1-112 0,-1 5-32 0,2 4 0 0,-1 3-896 0,-1 6-176 16,0 1-32-16,0-17-16 0,0 0-240 0,7 68-64 15,-7-68 0-15,3 55 0 0,-3-55-128 0,9 49-16 0,-9-49-16 0,0 0 0 16,12 59-160-16,-12-59 0 15,0 0 0-15,0 0 0 0,0 0 176 0,0 0-48 0,19 61-128 0,-18-57 192 32,0-1 16-32,1-3 0 0,-1 0 0 0,-1 0 0 0,2-3 80 0,-1 1 16 0,-1-3 0 0,1 0 0 15,-1-2 160-15,2 0 48 16,-1-3 0-16,2 0 0 16,-1-2-80-16,0 0-16 0,1 0 0 0,1 1 0 0,1-2-96 0,0 1 0 15,2 0-16-15,2 1 0 16,1 1-112-16,0 2 0 0,0-1-16 0,-1 2 0 0,3 0-176 0,-1 0 0 15,2 1 0-15,-1 1 128 0,3-1-128 0,-3 1 0 16,1 0 0-16,-2 0 0 0,2 0 0 0,0 0 0 16,-1-1 0-16,0 0 0 0,-1 1 0 0,-2-2 0 15,-1 0 0-15,-1 2 0 0,-1 0 0 0,-1-1-192 16,1 3 64-16,0-1 128 16,-2 1-1200-16,-3 2-112 0,2-1-32 0,-1 4 0 15,0-1-480-15,1 2-96 0</inkml:trace>
  <inkml:trace contextRef="#ctx0" brushRef="#br0" timeOffset="109435.07">20454 17554 19119 0,'9'0'416'0,"-4"-2"96"0,1 2 0 0,-2-1 32 0,0 1-544 0,1-1 0 0,-1-1 0 0,6-1 0 15,4-1 3936-15,3-3 672 0,3-1 144 0,-2-1 32 16,-3 1-2464-16,-2-1-480 0,-2 1-112 0,-2-1 0 15,-5 1-800-15,0-1-160 0,-2-1-16 0,-4 1-16 16,0-3-144-16,-3 4-16 0,-2-2-16 0,-1 0 0 0,-3 0-176 0,-1 2-48 16,-1 1 0-16,-2-1 0 0,-3 3-160 0,-4 1-48 15,0 2 0-15,-1 1 0 0,2 2-128 0,1 2 0 16,3 1 0-16,-1 2 128 0,4 4-128 0,-2-2 0 16,4 6 0-16,-1 1 0 0,3 1 0 0,1 1 0 15,2 0 0-15,3 0 0 0,3-1-208 0,2-1 80 16,2-2 128-16,-3-13-208 0,0 0-32 0,0 0 0 15,0 0 0-15,0 0 0 0,58 51 80 0,-43-48 16 16,0-3 0-16,0-2 0 0,1 0 144 0,-2-3 0 16,-2 1-144-16,3-3 144 0,0 0 0 0,-1-3 0 0,-1 2 0 15,0-1 0-15,-2 1 320 0,0-2-32 16,-1 1 0-16,-3-1 0 0,0 2 176 0,-2 1 48 16,-1 0 0-16,-1 1 0 0,-1 2 16 0,0 1 16 15,-1 2 0-15,-1-1 0 0,0 4-80 0,2 0-16 16,-1 3 0-16,1 2 0 0,0 0-240 0,0 3-48 0,2 0-16 0,-1 1 0 15,-3-11-144-15,0 0 0 0,0 0 0 0,0 0 0 16,0 0 0-16,32 59 0 0,-25-53 0 0,0 0 0 16,2-2 0-16,-2-1 0 15,0-2 0-15,2-2 0 0,-2 1-640 0,0-3-128 0,0 0 0 0,0-1-16 32,0-2-944-32,0 0-192 0,-1 1-48 0,-1-2-18768 0</inkml:trace>
  <inkml:trace contextRef="#ctx0" brushRef="#br0" timeOffset="109860.21">20854 17174 11967 0,'-2'-20'1072'0,"1"9"-864"0,0 1-208 0,1 1 0 0,0 4 4768 0,0 1 912 0,0-1 176 0,0-3 32 0,1-3-2480 0,-1-4-496 0,1 4-96 0,-1 4-32 0,0 3-1296 0,2 2-256 16,-1 7-48-16,1 2-16 0,0 4-528 0,1 3-128 15,0 6 0-15,-3-20-16 0,6 48-176 0,-6-48-16 0,8 58-16 0,-8-58 0 16,9 66-48-16,-9-66-16 0,10 60 0 0,-10-60 0 15,12 57-96-15,-12-57 0 0,0 0-128 0,20 77 192 16,-20-77-32-16,0 0-16 0,0 0 0 0,28 62 0 16,-28-62-144-16,0 0 128 0,0 0-128 0,0 0 128 15,0 0-128-15,0 0 0 0,0 0 144 0,0 0-144 16,0 0 0-16,0 0 144 0,0 0-144 0,0 0 0 16,0 0 144-16,0 0-144 15,0 0 0-15,9 4 144 0,-18-14-144 0,-1 0 192 0,2-1-192 16,-3 0 192-16,1-1-16 0,-1 3 0 15,-1-3 0-15,0 2 0 0,-1 2 0 0,0 2 0 16,0 1 0-16,-1 2 0 0,-1 3-176 0,1 3 0 16,-1 1 0-16,3 2 0 0,0 2 0 0,0-1 0 15,2 3-176-15,3-2 176 0,0 1-160 0,2-1 160 16,1-1-192-16,3 1 192 0,1-3-192 0,3 1 192 16,-1-1-192-16,3-2 192 0,0 2-256 0,2-4 48 0,2 0 16 0,1 1 0 31,1-2-416-31,2 0-80 0,0 0-16 0,-1 0 0 15,0 0-640-15,0 0-144 0,1 0-32 0,1 1-19264 0</inkml:trace>
  <inkml:trace contextRef="#ctx0" brushRef="#br0" timeOffset="110113.24">21121 17434 4607 0,'-3'-11'400'0,"3"1"-400"0,1 4 0 0,-1 2 0 0,2 1 6048 0,-2 0 1120 16,1 0 240-16,1-2 32 0,0-4-3648 0,3-2-720 15,-2 1-160-15,-1 3-32 0,1 1-1472 0,-1 3-288 16,-1 2-64-16,0 4-16 0,-1 1-352 0,0 3-80 16,0 3-16-16,0 3 0 0,0 1-224 0,0 1-48 15,0 1-16-15,0-2 0 0,0 0-96 0,2-1-16 16,-2-2 0-16,1 0 0 0,1-2-16 0,-1-1-16 16,0 0 0-16,2-4 0 0,-1 0 0 0,1-1 0 15,-2 0 0-15,0-2 0 0,1-1-160 0,-1 1 0 16,-1-2 0-16,0 2 128 15,2-2-624-15,-2 0-128 0,0-1-16 0,1 1-16 16,-1-2-832-16,0 0-176 0</inkml:trace>
  <inkml:trace contextRef="#ctx0" brushRef="#br0" timeOffset="110533.4">21353 17398 29487 0,'7'-2'1296'0,"-6"-1"288"15,2 0-1264-15,-2 2-320 0,2-1 0 0,-3 1 0 0,3-1 1952 0,1 0 336 16,2-3 64-16,2 1 16 16,2-2-784-16,0 2-160 0,-2 1-16 0,2 1-16 0,-1-1-544 0,1 1-96 15,-2-1-32-15,2 2 0 0,0-2-336 0,-2 0-64 16,1 1 0-16,-2-1-16 0,-3-1-144 0,2 1-32 15,-2-2 0-15,-1 0 0 0,-2 1-128 0,-1-2 128 0,0-1-128 0,-2 1 128 16,-3-1-128-16,-2 0 128 0,0 0-128 0,-3 1 128 16,-2 1-128-16,-1 0 0 0,0 3 0 0,-1 2 0 15,-2 2 0-15,1 3 0 0,-1 0 0 0,2 4 0 16,2 2 0-16,-1 2 0 0,2 2 0 0,1 2 0 16,1 0-128-16,4 2 128 0,-1 0 0 0,3 0 0 15,2-1 0-15,1 1 0 0,1-3-144 0,-1-16 144 16,0 0 0-16,0 0 0 15,0 0 0-15,0 0 0 0,44 61 0 0,-34-57 0 16,0 1 0-16,2-4 0 0,1 1 0 0,1-2-128 16,-1 0 128-16,1-2 0 15,2-1-496-15,-2 0-32 0,1-1-16 0,-1 0-19872 0</inkml:trace>
  <inkml:trace contextRef="#ctx0" brushRef="#br0" timeOffset="111100.24">21723 17301 33167 0,'0'-1'2944'0,"1"-1"-2352"15,0 1-464-15,-1-1-128 0,2 2 1456 0,-2-1 272 16,3-3 48-16,0-1 16 16,1 1-496-16,-1 1-80 0,1 5-32 0,0 1 0 15,0 4-448-15,1 3-96 0,-3 1 0 0,3 3-16 0,-5-14-320 0,0 0-64 0,0 0-16 0,14 69 0 16,-14-69-224-16,0 0 144 0,0 0-144 0,8 62 128 15,-6-49-128-15,-1-3 0 0,0-2 0 0,1 1 128 32,-2-3-128-32,0-4 0 0,0 1 0 0,0-1 128 0,-2-1-128 0,2-2 0 15,-1 1 0-15,-2-2 128 0,2-1-128 0,-1 1 128 16,1-3-128-16,0 0 128 0,-1-1 16 0,1-1 0 16,-1-1 0-16,2-1 0 0,0-2 0 0,2-2 0 15,1 0 0-15,-1-2 0 0,1-2-16 0,3-3 0 16,-1-1 0-16,3 1 0 0,0 2 0 0,2 1-128 15,1 4 192-15,2 0-64 0,-2 3-128 0,2 3 0 16,0 2 0-16,-1 2 0 0,0 0 0 0,-1 2 0 16,-1 2 0-16,-2 0 0 0,2 2 0 0,0 3 0 15,-1 1 0-15,-2 2 0 0,-7-9-128 0,0 0 128 0,0 0 0 0,0 0 0 16,29 66 0-16,-29-66 0 0,0 0 0 0,9 55 0 16,-9-55 0-16,0 0 0 0,10 57 176 0,-9-41-176 15,1 0 176-15,-1-3-176 16,0-2 192-16,-1-1-192 0,0 0 224 0,0-2-64 0,0-1-16 0,-1-1 0 15,0 0-16-15,-2-2 0 0,1-1 0 0,-1-2 0 16,2 1-128-16,0-2 0 0,-2 0 0 0,1-2 128 16,1 1-128-16,0-1 0 0,-1 1 0 0,1-2 0 15,1 0 0-15,-2 2 0 0,2-2 0 0,0 2 0 16,0-1-224-16,2 1-80 0,-2-1-16 0,0 0 0 31,1 0-736-31,-1 1-160 0,2-2-16 0,-2 1-19760 0</inkml:trace>
  <inkml:trace contextRef="#ctx0" brushRef="#br0" timeOffset="111673.29">22351 16842 19343 0,'3'-4'1728'0,"0"-1"-1392"0,-2 3-336 0,-1 0 0 0,0 2 2432 0,2-1 400 0,-1-2 96 0,2 0 16 15,1 0 144 1,-1 3 48-16,0 3 0 0,-2 4 0 16,1 6-1952-16,-2 2-384 0,0-15-80 0,-2 44-16 15,2-44-176-15,-1 55-32 0,1-55-16 0,-2 67 0 16,2-67-32-16,-5 75-16 0,1-34 0 0,-1 0 0 0,1-1-208 0,1-1-32 16,0-4-16-16,3-35 0 0,0 59-48 0,0-59-128 15,3 53 192-15,-3-53-64 0,0 0 240 0,10 62 32 16,-10-62 16-16,0 0 0 0,0 0-96 0,0 0-32 15,17 58 0-15,-14-53 0 0,1 1-112 0,-1-3-32 16,0 0 0-16,-2-3 0 0,2 1-144 0,-2-1 0 16,1-1 0-16,-1-2 128 0,-1 0-416 0,0-3-96 15,-1 1 0-15,-3-2-16 16,-1-2-864-16,-2 1-160 0,-3-4-48 0,-2-2-19200 0</inkml:trace>
  <inkml:trace contextRef="#ctx0" brushRef="#br0" timeOffset="111863.89">22093 17189 32255 0,'1'-7'1424'0,"1"3"304"0,0 0-1392 0,3 0-336 0,-3 1 0 0,1 0 0 15,3 0 1616-15,5-4 256 0,6-3 48 0,6-3 16 16,4 1-496-16,-2-1-96 0,5 3-32 0,-5 0 0 16,2 2-480-16,-3 2-80 0,-1 2-32 0,-2 1 0 15,-3 2-464-15,-2 2-80 0,-16-1-32 0,0 0 0 0,0 0-368 0,0 0-80 16,0 0-16-16,0 0-13424 15,0 0-2688-15</inkml:trace>
  <inkml:trace contextRef="#ctx0" brushRef="#br0" timeOffset="112118.04">21248 16939 6447 0,'-17'-4'576'0,"7"1"-576"0,3 0 0 0,6 3 0 15,1 0 6800-15,0 0 1264 0,1-1 240 0,0 1 48 16,2-1-7584-16,2 1-1536 0,0 1-288 0,4 5-64 0,-9-6 912 0</inkml:trace>
  <inkml:trace contextRef="#ctx0" brushRef="#br0" timeOffset="117539.3">22699 16807 23951 0,'-2'-17'2128'16,"2"8"-1696"-16,0-1-432 0,0 3 0 0,0 4 1808 0,0 1 288 0,2 0 48 0,-1-1 16 0,1-2 320 0,-1 2 64 0,0 3 16 0,-1 4 0 16,2 7-1504-16,-2 6-288 0,1 6-64 0,1 4-16 15,2 5-144-15,2 5-32 0,2 1 0 0,2 2 0 16,1 3-128-16,-1-2-48 0,-1 0 0 0,-2-2 0 16,-2-4-80-16,0-1-32 0,-1 1 0 0,-3-1 0 15,1-3-64-15,-1-1-16 0,-1-2 0 0,0-3 0 16,0-25-144-16,-1 41 192 0,1-41-192 0,-2 36 192 15,1-21-192-15,-1-6 0 0,1-2 0 0,1-2 0 16,-1 0 0-16,1-5-224 0,0 0 48 0,0 0 16 31,0 0-848-31,0 0-160 0,0 0-48 0,0 0-18704 0</inkml:trace>
  <inkml:trace contextRef="#ctx0" brushRef="#br0" timeOffset="117777.56">22945 16710 34095 0,'0'-2'3024'0,"0"0"-2416"16,1 2-480-16,0 2-128 0,1-1 1376 0,-1 0 256 0,1 4 48 0,-2-5 16 15,0 0-384-15,0 0-80 0,25 69-16 0,-25-69 0 16,13 76-352-16,-8-31-80 0,2 5-16 0,-4 4 0 16,-1 1-112-16,-2-2-16 0,-2 0-16 0,2-7 0 15,0-1-272-15,-1-5-48 16,-1-2-16-16,2-5 0 0,0-5-96 0,0-28-32 0,3 44 0 0,-3-44 0 15,0 0 0-15,7 39 0 0,-7-39 0 0,0 0 0 16,0 0-160-16,0 0-144 16,0 0 144-16,0 0-208 0,0 0-1104 0,0 0-224 0,27-20-32 0,-25 6-19680 15</inkml:trace>
  <inkml:trace contextRef="#ctx0" brushRef="#br0" timeOffset="120363.52">23165 17585 19343 0,'0'0'1728'0,"1"-1"-1392"0,-1-1-336 0,0 1 0 0,2-1 1824 0,-2 1 288 16,3-2 64-16,-1-3 16 0,4 1 176 0,1-4 16 16,2 2 16-16,0 0 0 0,1 2-1056 0,2-1-224 0,-12 6-32 0,24-10-16 15,-24 10-528-15,0 0-96 0,38-11-32 0,-38 11 0 0,0 0-208 0,0 0-32 16,0 0-16-16,0 0 0 0,49 0-160 0,-46 1 192 16,-3-1-192-16,0 0 192 0,0 0-192 0,0 0 0 15,0 0 0-15,0 0 128 0,10 44-128 0,-10-44 0 31,0 0 0-31,-6 48 0 0,2-20 0 0,-4 5 0 16,-2 1 0-16,0-3-176 0,-1-2 176 0,-1-3 0 0,0-2 0 0,0-4-128 0,0-2 128 0,0-3 0 31,-1 0 0-31,2-4 0 0,1 0 0 0,-1-2 0 0,3-1 0 0,0-1 0 16,1-1 0-16,3-3 0 0,1 0 0 0,2-1 0 16,0 0 208-16,1-2-16 0,0 1-16 0,2-1 0 15,1 0 80-15,0-1 32 0,-3 1 0 0,0 0 0 16,0 0 16-16,0 0 0 0,0 0 0 0,45-2 0 15,-45 2 16-15,0 0 16 0,0 0 0 0,57 0 0 16,-57 0-16-16,0 0-16 0,43-1 0 0,-43 1 0 16,0 0-16-16,0 0 0 0,0 0 0 0,0 0 0 15,46 0-32-15,-46 0-16 0,0 0 0 0,0 0 0 16,45 0-112-16,-45 0-128 0,0 0 176 0,0 0-176 16,0 0 128-16,45-1-128 0,-39-1 0 0,-2 2 0 15,-1-1 0-15,-2-1 0 0,-1 2 0 0,0-1 0 0,0-1 0 0,-1 0-352 16,-1 0 48-16,-2-1 16 15,1 2-736-15,-1 0-128 0,-2-2-48 0,1 1-19136 16</inkml:trace>
  <inkml:trace contextRef="#ctx0" brushRef="#br0" timeOffset="123039.35">24546 16856 911 0,'6'-7'0'15,"-2"3"0"-15,1 1 0 0,-3 0 0 0,0 2 400 0,-1 1 0 0,-1-2 0 0,0 2 0 16,2 0-400-16,-1 0-176 0,-1 0 16 0,-3 2 0 0,-1 0 160 0,-2 3 0 16,1 0 0-16,-4 1 0 0,1 2 128 0,-4 1-128 0,-2 2 128 15,-1-2-128-15</inkml:trace>
  <inkml:trace contextRef="#ctx0" brushRef="#br0" timeOffset="124196.52">24387 16915 911 0,'8'-7'0'16,"-2"2"0"-16,0-1 0 0,-2 2 0 0,0 2 720 0,-2 1 64 0,0-2 16 0,3 0 0 0,2-1 480 0,1-3 112 16,2 1 16-16,0 1 0 0,0-1 0 0,-3 0 0 15,0 4 0-15,-3 0 0 0,-1 1 0 0,0-1 0 0,-3 2 0 0,0 0 0 16,0 0 368-16,-3 2 80 0,-3 2 0 0,-1 2 16 15,-1 2-176-15,-4 3-32 0,0 2-16 0,-4 1 0 16,-2 3-560-16,0 2-96 0,-1 0-32 0,1 2 0 16,1 1-496-16,-2-3-96 0,1 1-32 0,-2 1 0 15,-2 1-32-15,-1-3-16 0,-1 1 0 16,0-1 0-16,1-4 48 0,1-2 16 16,1-2 0-16,2-1 0 0,1-3-16 0,0 0 0 0,1 0 0 0,-2-1 0 15,5-1 48-15,-1-2 16 0,2 2 0 0,2-4 0 0,2 0-144 16,2-1-16-16,3 0-16 0,1 0 0 0,2 0-32 15,2-1-16-15,2 0 0 0,2-2 0 0,1 1-176 0,4-1 192 16,0 2-192-16,1 0 192 0,3 1-192 0,0 0 0 16,2 2 0-16,1 1 128 0,3 3-128 0,-20-6 0 15,0 0 0-15,62 30 0 16,-62-30 0-16,0 0 0 0,68 43 0 0,-68-43 0 0,0 0 0 0,68 47 0 16,-68-47 0-16,0 0 0 0,62 45 0 0,-62-45 0 15,0 0 0-15,65 40 0 16,-65-40 0-16,0 0 0 0,55 31 0 0,-41-25 0 0,-1-1 0 0,-2-1 192 15,-11-4-64-15,0 0 0 16,38 10 128-16,-27-8 0 0,-1-2 16 0,-1 0 0 0,-2 0 0 0,-3-2 0 0,0 1 0 0,-1 1 0 16,0-2-80-16,-3 2 0 15,-2-1-16-15,1 0 0 16,-2-1-176-16,-1 1 0 0,-2-1 0 0,-1 1 128 0,0 0-128 0,-3-1-256 16,0 2 64-16,-1-1-13424 15,0-1-2688-15</inkml:trace>
  <inkml:trace contextRef="#ctx0" brushRef="#br0" timeOffset="126239.88">25220 17051 31327 0,'0'-3'2784'0,"0"0"-2224"0,2 2-560 0,-1-1 0 0,-1 2 752 0,0-1 32 0,2 0 16 15,-2-4 0-15,1 3 848 0,-1-1 160 0,0 3 48 0,-3 3 0 16,2 1-1168-16,-4 4-240 0,0 4-32 0,-1 2-16 16,-1 3-176-16,0 2-32 0,0 3-16 0,3-1 0 15,0 1-176-15,2 1 0 0,2-23 144 0,0 0-144 16,6 74 0-16,-6-74 0 0,0 0 0 0,31 67 0 16,-31-67 0-16,0 0 0 0,59 50 0 0,-59-50 0 0,52 20 0 15,-52-20 0-15,60 7 160 0,-32-9-160 0,-1-2 240 0,-3-3-48 16,0-3-16-16,-2-1 0 0,1-2 208 0,-3-1 64 15,-2 0 0-15,-2-2 0 0,-4-1 192 0,-2 2 32 16,-1-1 16-16,-5-1 0 0,-2 0 80 0,-2-3 32 16,-5 1 0-16,-2-4 0 0,-4-1 48 0,-2 1 16 15,-2 4 0-15,-4-1 0 0,-2 0-160 0,-3 0-48 16,0 3 0-16,-1 2 0 0,-2 1 48 0,0 1 16 16,2 3 0-16,2 3 0 0,0 1-576 0,5 2-96 0,1 1-48 15,1 3 0-15,4 0 0 0,0 2 0 0,1 2 0 0,3 3 0 31,1 0-928-31,1 4-176 0,2 4-48 0,1 2-15616 0,1 2-3136 0</inkml:trace>
  <inkml:trace contextRef="#ctx0" brushRef="#br0" timeOffset="126446.36">25890 17317 23951 0,'-6'-13'2128'0,"3"6"-1696"0,2 3-432 0,1-1 0 16,0 2 4096-16,0 1 720 0,0-1 160 0,1-3 16 0,1 1-3072 0,-2-4-608 16,1 2-128-16,1-2-32 0,0 4-336 0,0 1-80 15,-1-1-16-15,2 4 0 0,0 1-576 0,0 1-144 16,0 1 0-16,1 1 0 16,-1 1-608-16,0 0-160 0,-1 2-16 0,0-1-20080 15</inkml:trace>
  <inkml:trace contextRef="#ctx0" brushRef="#br0" timeOffset="126859.59">26209 17105 8287 0,'4'-12'736'0,"-2"7"-592"0,1 0-144 0,-1 1 0 16,0 1 4928-16,-1 1 944 0,-1 0 192 0,2-1 32 15,1-1-2384-15,-2 0-496 0,2 1-80 0,-3 2-32 16,-3 2-1728-16,0 5-352 0,-3 1-64 0,-1 1 0 0,-2 5-448 0,-1 2-64 15,0 2-32-15,0 3 0 16,3-1-112-16,3 0-32 0,-1 1 0 0,4 0 0 0,2-2-272 0,-1-18 0 16,0 0 0-16,0 0 0 0,29 64 0 0,-29-64 0 31,0 0 0-31,0 0 0 0,59 38 0 0,-59-38 0 0,0 0 0 0,66 16 0 16,-42-14 0-16,0-2 0 0,2 0 0 0,-2-2 0 0,1-1 128 0,-2-3-128 15,-1-1 0-15,-2-1 0 16,0-1 0-16,-5-2 160 0,-2-2-160 0,-1-1 128 0,-4-2 224 0,-2-1 32 15,-4-1 16-15,-2-2 0 16,-4-2 368-16,-1-4 80 0,-2-1 16 0,-5-1 0 16,1 3-48-16,-2 1-16 0,-4 1 0 0,0 5 0 0,2 2 224 0,-4 5 32 0,-2 1 16 0,-1 3 0 31,-1 1-864-31,-2 2-144 0,-2 4-64 0,0 1 0 16,6 4 0-16,-2 0 0 0,3 5 0 0,2 3 0 15,2 1 0-15,2 2 0 0,4 2 0 0,3 0 0 16,3 4-1056-16,4-1-208 15,0-21-32-15,0 0-16 0,20 69-784 0,-20-69-144 0</inkml:trace>
  <inkml:trace contextRef="#ctx0" brushRef="#br0" timeOffset="127217.74">26773 17160 27647 0,'-3'-17'2448'0,"2"8"-1952"0,1 2-496 0,-2 0 0 0,2 3 3200 0,-1 0 528 0,-1-1 112 0,0 0 32 0,-3-2-1984 0,0-3-400 0,-2 1-80 0,-3 2 0 0,0 4-448 0,-2 5-64 16,1 2-32-16,0 5 0 0,0 2-496 0,2 3-112 15,1 3 0-15,3 1-16 0,3 4-240 0,2 0 0 16,0-22 0-16,0 0 0 0,19 68 0 0,-19-68 0 0,0 0 0 0,0 0 0 16,65 68 0-16,-65-68 0 0,0 0 0 0,68 28 0 15,-68-28 0-15,50 11 0 0,-25-8 0 0,0-3 0 16,-1-3 256-16,-1-1-32 0,-2-2-16 0,-1-1 0 15,-2 0 304-15,-1-3 48 0,-3-1 16 0,-2-2 0 16,-2 1 256-16,-6-2 48 0,-3-3 16 0,-4-2 0 16,-1-1-224-16,-4 1-32 0,-4-1-16 0,-3 0 0 15,-2 0-496-15,-3 1-128 0,2 3 0 0,-3 1 96 16,1 0-96-16,-1 4 0 0,2 3 0 0,1-1 0 16,0 3 0-16,1 2 0 0,-2 3 0 0,5 1 0 15,1 3 0-15,5 2 0 0,2 2 0 0,2 2-17472 16,3 4-3504-16</inkml:trace>
  <inkml:trace contextRef="#ctx0" brushRef="#br0" timeOffset="127444.43">27440 16917 41471 0,'-3'-3'3680'0,"3"2"-2944"0,3 2-592 0,-3 3-144 16,1-1 752-16,-1 1 112 0,0 3 32 0,0 6 0 15,0-13-48-15,0 0 0 0,0 81 0 0,0-81 0 16,0 72 288-16,0-72 48 0,0 74 16 0,0-74 0 16,3 74-512-16,-3-74-112 15,5 69 0-15,-5-69-16 0,9 65-432 0,-9-65-128 16,0 0 0-16,18 81 0 0,-18-81-160 0,0 0-144 0,0 0-16 0,0 0-15552 16,23 67-3088-1</inkml:trace>
  <inkml:trace contextRef="#ctx0" brushRef="#br0" timeOffset="128000.84">24189 17671 39615 0,'0'0'3520'0,"0"0"-2816"0,0 0-560 0,58 31-144 0,-38-25 256 0,-20-6 32 0,100 38 0 0,5 2 0 16,34 8 464-16,31 4 80 0,15-7 32 0,7-5 0 16,5-6 176-16,17-9 48 0,21-7 0 0,22-6 0 15,21-5-336-15,16-6-64 0,10-2-16 0,1-2 0 16,0-3-416-16,-6-2-96 0,-1-2-16 0,-11 0 0 15,-7 0-144-15,-17-1 0 0,-12-1 0 0,-9 1 0 16,-12 1 0-16,-22 3 0 0,-23 3 0 0,-12 3-15056 16,-6 2-2928-16</inkml:trace>
  <inkml:trace contextRef="#ctx1" brushRef="#br0" timeOffset="105908.36">28664 14908 0,'0'0'0,"0"0"0,0 0 16,0 0-16,71-98 15,-71 98-15,0 0 16,61-237 15</inkml:trace>
  <inkml:trace contextRef="#ctx0" brushRef="#br0" timeOffset="170669.26">27814 8635 26719 0,'-26'-1'2368'0,"17"1"-1888"0,2 0-480 0,2 1 0 0,4 1 2112 0,2-1 336 15,2 0 64-15,1 4 16 0,-4-5-896 0,0 0-176 16,0 0-48-16,50 43 0 0,-50-43-192 0,0 0-32 16,68 60-16-16,-68-60 0 0,0 0-256 0,72 53-48 0,-72-53-16 0,59 40 0 15,-59-40-208-15,65 40-32 0,-65-40-16 0,65 32 0 31,-65-32-80-31,0 0-32 0,76 30 0 0,-76-30 0 0,0 0-224 0,0 0-32 0,58 4-16 16,-51-5 0-16,-1-4-208 0,-3 1 0 0,0 0 0 0,-5 0 0 31,-2-1-768-31,0 1-112 0,-2 3-16 0,0-1-21600 0</inkml:trace>
  <inkml:trace contextRef="#ctx0" brushRef="#br0" timeOffset="172661.53">27603 9837 11967 0,'-12'6'1072'0,"5"-3"-864"16,0 1-208-16,2 0 0 0,4-1 2144 0,0-1 384 15,-1-1 80-15,1 3 16 0,-4 2-1088 16,1 2-192-16,0 2-64 0,1-1 0 0,0 1-896 0,2-2-192 16,1 2-48-16,0-2 0 15,1 1-720-15,1 1-128 0,1-2-48 0,-2 2-10304 0</inkml:trace>
  <inkml:trace contextRef="#ctx0" brushRef="#br0" timeOffset="173230.52">27718 11158 17503 0,'-4'9'768'0,"2"-5"176"0,-1-1-752 0,2 0-192 15,0-2 0-15,1 1 0 16,0-1 2688-16,0 2 512 0,0 1 112 0,1 0 16 0,3 0-912 0,2-1-176 16,1-1-48-16,3-1 0 0,1 1-1664 0,3-4-336 15,2 1-64-15,1-1 0 16,3 1-1936-16,-1-1-384 0,0 1-80 0,-1 4-12240 0</inkml:trace>
  <inkml:trace contextRef="#ctx0" brushRef="#br0" timeOffset="173468.43">28037 11358 7359 0,'2'2'656'0,"-1"0"-528"0,0-1-128 0,-1-1 0 32,0 0 3264-32,2 2 608 0,-1-1 128 0,2 0 32 15,1 1-48-15,0 1 0 0,2-2 0 0,-2 1 0 0,-2-1-2368 0,-1 0-464 0,2 1-112 0,0-1-16 16,0 2-736-1,1 0-160-15,0 1-128 0,2 2 192 0,1-1-192 0,-1 2-176 0,1 2 48 0,0 1 0 16,1 0-128-16,1 0-32 16,-1 1 0-16,1-1 0 0,0 1 128 0,1-1 32 0,-1 0 0 0,-1 0 0 15,1-2 128-15,-2-2 0 16,0 1 0-16,-1-1 0 0,-1-1 128 0,1-1 64 16,-1 1 16-16,0-2 0 0,-1-2-208 0,0 2 0 15,-1-2-192-15,-2-1 192 16,2 2-1536-16,-3-2-192 0</inkml:trace>
  <inkml:trace contextRef="#ctx0" brushRef="#br0" timeOffset="-191979.92">26836 8572 4607 0,'0'1'400'0,"0"-1"-400"0,0 0 0 0,0 0 0 0,0 1 528 0,0-1 32 15,0 2 0-15,0 1 0 0,0-1 960 0,-1 3 192 16,1-1 32-16,-3 0 16 0,2 0-368 0,-2 1-80 31,1 0-16-31,0 0 0 0,0-1-256 0,-1 1-48 16,1 0-16-16,-3-1 0 0,3 0-160 0,0 0-48 15,-1 2 0-15,2 0 0 0,-1-1-128 0,1 2-16 16,0-1-16-16,-1 1 0 0,1 0-48 0,-1 0-16 16,1 0 0-16,-2 0 0 0,-1-1-80 0,1 1-16 0,-1 0 0 15,0-1 0-15,1 1-32 0,-1-1-16 0,-2-1 0 0,3 2 0 16,-1 0-96-16,0 0-32 0,1 0 0 0,-1 2 0 16,1-2 48-16,1-1 0 0,-1 1 0 0,1 0 0 15,0 0-144-15,1 1-32 0,-1-1 0 0,2 0 0 16,-1-1 32-16,1 0 0 0,-1-1 0 0,1 1 0 15,0 0-32-15,-2-1 0 0,1 1 0 0,1 0 0 16,-2-1 32-16,1 2 0 0,-2-1 0 0,2 1 0 0,-1-1 16 16,1-1 0-16,-1 4 0 0,0-2 0 15,0 0-192-15,-1 1 192 0,2 0-192 0,0-1 192 16,-1 1-192-16,1-1 0 0,-1 0 0 0,1 0 128 0,1 0-128 0,0 0 0 16,-1-1 0-16,1 1 128 0,-2-1-128 0,2-1 0 15,-1 1 0-15,1-2 0 0,-2 1 160 0,2-3-160 16,-1 4 192-16,1-2-192 0,-2-1 192 0,1 1-64 15,1 2 0-15,-1-2-128 0,-1 2 192 0,1-2-64 16,-1 0 0-16,1 1-128 0,1-1 144 0,-1 0-144 0,-1 2 0 0,2-2 144 16,-1 0-144-16,1 2 0 15,-2-1 0-15,2 0 0 0,-1 0 0 0,1 1 0 0,0 0 0 0,0-2 0 16,-1 2 0-16,1-1 0 0,0 1 0 0,0-2 0 16,0 2 0-16,0-2 0 0,0 0 0 0,0 0 0 15,0 1 0-15,0-1 0 0,0 0 0 0,-2-1 0 16,2 0 0-16,-1 1 0 0,1 0 0 0,-2 1 0 15,1-1 0-15,-1 0 0 0,1 0 0 0,0 0 0 16,-1 1 0-16,1-1 0 16,-1 0 0-16,1 2 0 0,0-2 0 0,1 0 0 0,-2 1 0 0,2-1 0 15,-1 1 0-15,1 0 0 0,-2 0 0 0,2 0 0 0,0 0 0 0,0 1 0 16,-1-2 0-16,1 2 0 16,0-2 0-16,0 2 0 0,-2-2 0 0,2 2 0 15,-1-1 0-15,1 1 0 0,0 1 0 0,-1-1 0 16,1 1-128-16,0-2 128 0,0 2 0 0,0-1 0 15,1 1 0-15,-1 0 0 0,0-1 0 0,0 1 0 16,1 0 0-16,-1-1 0 0,2-1 0 0,-2 1 0 0,1 0 0 0,-1-2 0 16,0 1 0-16,0 1 0 0,2-2 0 0,-2 2 0 15,0-2 0-15,1 2 0 0,-1-2 0 0,0 0 0 16,2 2 0-16,-1-2 0 0,0 2 0 0,-1-2 0 16,3 0 0-16,-1 2 0 0,-1-2 0 0,0 0 0 0,1 2 0 0,-2 0 0 15,1-1 0-15,1 1 0 0,-2 0 0 16,1 1 0-16,-1-2 0 0,2 2 0 0,-2 1 0 0,1-3 0 15,-1 1 0-15,1-1 0 0,1 1 0 0,-2-2 0 16,1 2 0-16,-1 0 0 0,2-1 0 0,-2 0 0 16,1 2 0-16,-1-2 0 15,1 1 0-15,-1 0 0 0,0-1 0 0,0 1 0 0,0 0 0 0,0-1 0 16,0 2 0-16,0-1 0 16,0 1 0-16,0 0 0 0,0 0 0 0,0-1 0 0,0-1 0 0,2 1 0 15,-2 0 0-15,1-2 0 16,1 0 0-16,-1 0 0 0,0 1 0 0,1 0 0 15,-1 0 0-15,1-1 0 0,-1-1 0 0,-2-1 0 0,1 1 0 0,0 2 0 16,1-1 0-16,-1 0 0 16,0 2 0-16,0-2 0 0,0 2 0 0,-1-1 0 0,1 1 0 0,0-1 0 15,0 0 0-15,1-1 0 0,-1 2 128 0,0-2-128 16,0 0 0-16,0 0 0 0,2 2 0 0,-2-3 0 16,0 1 0-16,1 0 0 0,0 1 0 0,-1-3 128 15,2 1-128-15,-1 0 128 0,1 0-128 0,-2-2 128 16,1 2-128-16,0 0 160 0,1-2-160 0,-2 2 160 15,1 0-160-15,-1 0 192 0,2 0-192 0,-2-2 192 16,1 2-192-16,-1 0 192 0,0-1-192 0,1 3 192 16,-1-2-192-16,0-1 128 0,2 1-128 0,-2 0 128 15,0 1-128-15,1-1 0 0,-1 1 0 0,0 1 0 16,2-3 0-16,-2 1 0 0,1 1 0 0,-1-1 0 16,2 0 0-16,-2 1 0 0,0 1 0 0,1-3 0 15,-1 1 0-15,0 0 0 0,1 0 0 0,1-2 0 0,-1 2 0 16,-1 0 0-16,2-2 0 0,-1 2 0 0,0-1 0 0,1 0 0 15,-1 0 128-15,-1 1-128 0,2-2 0 0,-2 2 0 16,1-2 0-16,-1 2 128 0,0 0-128 0,0 0 0 16,-1 0 144-16,1-2-144 0,0 2 0 0,0 0 128 15,0 1-128-15,-2-3 0 0,2 2 0 0,-1-3 144 16,-1 3-144-16,2-2 0 0,0 1 192 0,-1-1-64 16,1-1 0-16,0 2-128 0,0-2 192 0,0 1-64 15,0-1 0-15,-1 0-128 0,1 1 144 0,0 1-144 0,0-1 0 0,0 1 144 16,0-2-144-16,0 1 0 0,0 2 0 0,0-2 128 15,0 1-128-15,0 1 0 16,1-2 0-16,-2 2 0 0,1 0 0 0,0-2 0 0,0 2 0 0,0-2 0 16,0 2 0-16,0 0 0 0,0 0 0 0,-2 0 0 15,2-2 0-15,0 2 0 0,0-2 0 0,0 2 0 16,0-2 0-16,0 1 0 0,2 1 0 0,-2-2 0 16,0 1 0-16,0-1 0 0,0 0 0 0,0 1 0 15,1-1 0-15,-1 2 0 0,0-2 128 0,0 1-128 16,1-1 0-16,1 1 0 0,-2 1 0 0,0-2 0 15,1 0 0-15,1 2 0 0,-1-1 0 0,-1-1 0 16,1 2 0-16,-1 0 0 0,2-1 0 0,-2 1 0 16,1 0 0-16,-1-1 0 0,2 0 0 0,-1 0 0 0,1 1 0 0,-2-1 0 15,1 1 0-15,-1-1 0 0,1-1 0 16,-1 0 0-16,2 1 0 0,-2-1 0 0,0 1 0 0,0-1 0 16,0 1 0-16,1 0 0 0,-1 0 0 0,0-1 0 15,0 1 0-15,0-1 0 16,0 2 0-16,2-2 0 0,-2 2 0 0,0-2 0 0,0 2 0 15,0 0 0-15,1-1 0 0,0 0 0 0,1 0 0 0,-1 1 0 16,1-2 128-16,-2 2-128 0,1 0 0 0,-1-2 0 16,2 2 0-16,-2 0 0 0,0 0 0 0,0-2 128 0,0 2-128 0,0 0 0 15,0-2 0-15,0 0 0 16,0 2 128-16,-2-1-128 0,2-1 0 0,0 1 0 16,0-1 0-16,2 0 128 0,-2 1-128 0,0-2 0 15,0 1 0-15,0-1 0 0,1 2 0 0,-1-2 0 0,0 1 128 0,1-1-128 16,-1 1 0-16,0 1 0 0,0-1 144 15,0-1-144-15,0 2 0 0,2-2 128 0,-2 1-128 0,0 0 0 16,0 1 0-16,0-1 128 0,0 1-128 0,0-2 0 16,0 1 0-16,0 1 0 0,0-1 0 0,0 0 128 15,0 1-128-15,0-2 0 0,0 1 0 0,0 1 0 16,0-1 0-16,0 0 0 0,0 1 0 0,0-2 0 16,0 1 0-16,0 1 0 0,0-1 0 0,1-1 0 0,-1 1 0 0,0 1 0 15,0-1 0-15,2-1 0 16,-2 2 0-16,1-1 0 0,-1-1 0 0,1 2 0 0,1-2 0 0,-2 1 0 15,1-1 0-15,-1 1 0 16,0-1 0-16,2 2 0 0,-2-2 0 0,0 1 0 16,0 1 0-16,0-1 0 0,0 0 0 0,0 1 0 15,0-1 0-15,0 1 0 0,0-1 0 0,0-1 0 0,0 2 0 0,0-1 0 0,0 0 0 0,0-1 0 32,0 2 0-32,1-1 0 0,-1-1 0 0,0 2 0 0,0-1 0 15,1-1 0-15,-1 1 0 0,0 1 0 16,0-2 0-16,2 1 0 0,-2 1 0 0,0-1 0 0,0 0 0 15,0 1 0-15,0-1 0 0,1 1 0 0,-1-2 0 0,0 1 0 16,0 1 0-16,0-1 0 0,0 0 0 0,0-1 0 16,0 2 0-16,0-1 0 0,0-1 0 0,2 2 0 0,-2-2 0 0,0 1 0 15,1 0 0-15,-1 1 0 16,0-1 0-16,0 1 0 0,0-1 0 0,-1 0 0 0,1 1 0 0,-2-1 0 16,4 2 0-16,-4 0 0 15,2-2 0-15,0 1 0 0,0-1 0 0,0 2 0 16,0-2 0-16,0-1 0 0,2 2 0 0,-2-1 0 0,0-1 0 0,1 0 0 15,-1 2 0-15,0-2 0 16,0 0 0-16,0 0 0 0,0 0 0 0,0-2 0 0,2 4 0 0,-2-4 0 16,0 2 0-16,0 0 0 0,-2 0 0 0,2 0 0 0,0 2 0 0,0-1 0 15,0-1 0-15,0 0 128 16,-1 1-128-16,1-1 0 0,0 0 0 0,0 2 0 0,0-2 0 0,0 1 0 0,0-1 0 0,0 0 128 31,0 2-128-31,0-2 0 0,0 1 0 0,0-1 0 16,0 2 0-16,0-2 0 0,0 0 0 0,0 1 128 15,0-1-128-15,0 0 0 0,0 1 0 0,0-1 0 16,0 2 0-16,1-1 0 0,-1 1 0 0,2-2 128 16,-2 1-128-16,1 0 0 0,-1 1 0 0,0-1 0 15,0 1 0-15,1-2 0 0,-1 1 0 0,0 1 0 16,2 0 0-16,-2 0 0 0,-2-1 0 0,2 1 0 16,0 0 0-16,0 0 0 0,-1-1 0 0,0 1 0 15,1 0 0-15,-2 0 0 0,2-1 0 0,-1 1 0 16,1-1 0-16,-2-1 0 0,2 2 0 0,0-1 0 15,0-1 0-15,0 0 0 0,-1 0 0 0,1 0 0 0,0 1 0 0,0-1 0 16,-2 0 0-16,2 0 0 0,0 2 0 0,0-2 0 16,-1 0 0-16,1 1 0 0,0 1 0 0,0-2 0 15,0 1 0-15,0-1 128 0,-1 1-128 0,1 1 0 16,0-1 0-16,0-1 0 0,0 2 0 0,0-1 0 16,-2 0 0-16,2-1 0 0,0 2 0 0,0-2 0 15,-1 1 0-15,1-1 0 0,0 2 0 0,0-2 0 16,-2 1 0-16,2-1 128 0,0 2-128 0,0-2 0 15,0 0 0-15,0 1 0 0,-1-1 0 0,1 0 0 16,0 0 0-16,0 0 0 0,0 0 0 0,0 0 0 0,1 0 0 0,-1 0 0 16,0 0 0-16,0 0 0 0,0 0 0 0,0-1 128 15,0 2-128-15,0-1 0 0,0 0 0 0,0 0 0 16,0 0 0-16,0 0 0 0,0 1 0 0,-1-1 128 16,1 2-128-16,-1-2 0 0,-1 1 0 0,2 1 0 15,-1-1 0-15,-1 0 0 0,2 1 0 0,-1-1 0 16,0 1 0-16,1-2 0 0,-2 1 0 0,1-1 0 15,1 1 0-15,0 1 0 0,0-2 0 0,0 0 0 16,-2 0 0-16,2 0 0 0,0 0 0 0,-1 0 0 16,1 0 0-16,0 0 0 0,0 0 0 0,0 0 0 15,0 0 0-15,0 0 0 0,-2-2 0 0,2 2 0 16,0 0 0-16,0 0 0 0,0 0 0 0,-1 0 0 16,1 2 0-16,-1-2 0 0,1 3 0 0,-2-3 0 15,2 1 0-15,0 1 0 0,-1-1 0 0,1 0 0 16,0 1 0-16,0-1-128 0,0 1 128 0,0-2 0 0,0 1 0 0,0-1-128 15,1 0 128-15,-1 1 0 0,0-1 0 0,0 0 0 16,2 0 0-16,-1 0-128 0,0 0 128 0,-1 0 0 16,2 0 0-16,-2-1 0 0,1 2 0 0,-1-1 0 15,2 0 0-15,-2 0 0 0,1 0 0 0,-1 0 0 16,2 2 0-16,-2-2 0 0,0 1 0 0,0-1 0 16,0 2 0-16,1-2 0 0,-1 1 0 0,0-1 0 15,1 0 0-15,-1 2 0 0,0-2 0 0,0 0 0 16,0 1 0-16,0-1 0 0,0 0 0 0,0 0 0 15,0 0 0-15,0 0 0 0,0 0 0 0,0 1 0 0,0-1 0 0,0 0 0 16,0 0 0-16,0 0 0 0,0 0 0 0,0 2 0 16,0-2 0-16,0 0 0 15,0 0 0-15,0 1 0 0,2 1 0 0,-2-2 0 16,0 1 0-16,1-1 0 0,1 1 0 0,-1-1 0 16,0 2 0-16,-1-2 0 0,2 1 0 0,-1 1 0 0,1-2 0 0,-2 1 0 15,1-1 0-15,-1 1 0 0,1-1 0 0,1 0 0 16,-1 2 0-16,-1-1 0 0,2 1 0 0,-1-2 0 15,1 1 0-15,-1 1 0 0,0-1 0 0,1 0 0 16,-1 1 0-16,1-1 0 0,-2 1 0 0,1-2 0 16,-1 1 0-16,1 0 0 0,1 1 0 0,-1-1 0 0,1 1 0 0,-1-1 0 15,0 2 0-15,1-2 0 0,-1 2 0 0,2-1 0 16,-1 0 0-16,-1 1-128 0,-1-1 128 0,1 0 0 16,1 1-144-16,-1-1 144 0,1 1 0 0,-1-1 0 15,0 1 0-15,1 0 0 0,-1-2-144 0,-1 2 144 0,2-1 0 0,-2 0 0 16,0 0 0-16,1 1 0 15,-1 0 0-15,0-1 0 0,1 0 0 0,1 1-128 16,-1-1 128-16,-1 1 0 16,2-1 0-16,-2-1 0 0,1 2 0 0,1-2 0 0,-1 2 0 0,0-1 0 15,1 0 0-15,-1 0 0 0,1 1 0 0,-2-2 0 0,1 2 0 0,0-2 0 16,-1 2 0-16,2-2 0 16,-2 2 0-16,1 0 0 0,-1 0 0 0,0 0 0 15,2 0 0-15,-1-1 0 0,-1 1 0 0,2 0 0 16,-1 0 0-16,0 0 0 0,1 0 0 0,1-2 0 15,-2 2 0-15,0 0 0 0,1-1 0 0,-1 1 0 16,2 0 0-16,-2 1 0 0,1-1 0 0,1 0 0 16,-2 0 0-16,1 0 0 0,-1-1 0 0,0 1 0 0,1 0 0 0,-1 0 0 15,-1 0 0-15,2 0 0 0,-1-2 0 0,-1 2 0 16,1 0 0-16,1-1 0 0,-1 1 0 0,1 0 0 16,-1 0 0-16,0-2 0 0,2 2 0 0,-1-1 0 0,1 0 0 0,-1 1 0 15,1-1 0-15,0 1 0 16,0-1 0-16,0 1 0 0,1 0 0 0,-1 1 0 15,0-1 0-15,-1 1 0 0,1-1 0 0,0 1 0 0,-2-1 0 0,2 1-128 16,0-1 128-16,0 1 0 16,0-1 0-16,0 2 0 0,-1-3 0 0,1 3 0 15,0-3 0-15,1 3 0 0,-1-3 0 0,0 3 0 16,0-2 0-16,0 1 0 0,-1-1 0 0,3-1 0 16,-1 1 0-16,-1 0 0 0,1 0 0 0,0 0 0 15,-1 0 0-15,0 1 0 0,1-1 0 0,0-1 0 16,1 1 0-16,-3 0 0 0,1 0 0 0,0 0 0 0,1 1 0 0,0-1 0 15,1 1 0-15,-1-1 0 0,0 1 0 16,0-1 0-16,1 1 0 0,-2-1 0 16,1 0 0-16,0 1 0 0,0-1 0 0,-1 0 0 0,1 1 0 0,-1-1 0 15,1 1 0-15,-2-1 0 0,1 1 0 0,-1 0 0 16,1 1 0-16,-1-1 0 0,0 0 0 0,1 0 0 16,2-1 0-16,-3 1 0 0,1 1 0 0,0-3 0 15,0 1 0-15,0 0 0 0,-1 1 0 0,1-1 0 16,0 0 0-16,0 0 0 0,0 0 0 0,0-1 0 15,-1 1 0-15,0 0 0 0,1 0 0 0,0 0 0 16,-2 0 0-16,0 1 0 0,2-1 0 0,-1-1 0 16,-1 1 0-16,2 0 0 0,0 0 0 0,-1 0 0 15,1 1 0-15,0-3 0 0,0 2 128 0,1 0-128 0,-1 0 0 0,0-2 0 16,0 2 0-16,-1 0 0 0,3 0 0 0,-2 0 0 16,-1-1 0-16,1 0 128 0,0 1-128 0,0-1 0 15,-2 1 0-15,1 0 0 0,0 0 128 0,0 0-128 16,1 0 0-16,-2-1 0 0,2 3 0 0,-2-4 0 15,2 2 0-15,0 0 0 0,0 0 0 0,0-1 0 16,1 1 0-16,-1 0 128 0,0 0-128 0,-1 0 0 31,3-2 0-31,-3 2 0 0,1 0 0 0,2 0 0 0,-3-1 0 0,3 1 128 0,-1 0-128 0,-1 0 0 16,1 0 0-16,0 0 0 0,-1-1 0 0,1 1 0 16,0 1 0-16,1-2 0 0,-1 1 0 0,0-1 0 0,2 1 0 0,-2 0 0 15,0 0 0-15,1-2 0 0,-1 2 0 0,-1 0 0 16,1 0 0-16,-1-2 0 15,1 2 0-15,-1 0 128 0,1-2-128 0,0 2 0 16,-1-1 0-16,0-1 0 0,1 2 0 0,-1-2 0 16,-2 1 0-16,2-1 0 0,0 2 0 0,0 0 0 0,1-2 0 0,-1 2 128 15,2 0-128-15,0 0 0 0,-1-1 0 0,0 1 0 16,0 0 0-16,1 0 0 0,0 1 0 0,0-1 0 16,-1 0 0-16,0 0 0 0,0 1 0 0,1-1 0 15,-1 1 0-15,0-1 0 0,0 0 0 0,0 1 0 16,1-1 0-16,0-1 0 0,0 3 0 0,-1-2 0 0,1-1 0 0,1 1 0 15,0 0 0-15,-1 0 128 16,1 0-128-16,0-1 0 0,-1 0 0 0,0 1 0 16,-1 0 0-16,2-1 0 0,-1 1 0 0,-1 0 0 15,2 0 0-15,-2 0 0 0,2-1 0 0,-2 1 0 16,0 0 0-16,1 0 0 0,-1 0 0 0,0 0 0 0,0-1 0 0,-1 0 0 16,3 1 0-16,-2 0 0 0,0-1 0 0,2 0 0 15,-2 1 0-15,0-2 0 16,2 2 0-16,-2 0 0 0,2 1 0 0,0-3 0 0,-1 2 0 0,1 0 0 15,0 0 0-15,-1 0 128 0,1-1-128 0,0 1 0 0,-1 0 0 0,-1 0 0 16,2 0 0-16,-2 0 0 16,2-1 0-16,-2 1 0 0,0 0 0 0,1 0 0 15,-1 0 0-15,-1-1 0 0,1 1 0 0,0 0 0 0,2-1 0 0,-2 0 0 16,0 0 0-16,1 1 0 16,-1-1 0-16,0 0 128 0,0 1-128 0,1-2 0 0,-1 1 0 0,0-1 0 15,0 2 0-15,-1-2 0 16,3 1 0-16,-3 0 0 0,1 0 0 0,0 1 0 0,0-2 0 0,-1 0 0 15,1 1 128-15,-1 1-128 0,0-2 0 0,0 2 0 16,1-2 0-16,-1 2 0 16,0-1 0-16,1-1 0 0,-1 0 0 0,0 1 0 0,-1 1 0 0,1-2 128 15,0 0-128-15,0 2 0 0,0-1 0 0,1 1 0 16,-1-2 0-16,0 2 0 0,-1-2 0 0,1 1 128 16,0-1-128-16,0 0 0 0,0 1 0 0,-2-2 0 0,3 1 0 0,-1 1 0 15,-1-1 128-15,0-1-128 16,0 1 0-16,1-1 0 0,-2 2 128 0,2-2-128 15,-2 1 0-15,2-1 0 0,0 2 128 0,-2-2-128 0,1 1 0 0,1 1 0 16,-2-1 128-16,2-1-128 16,-2 1 0-16,2 1 144 0,-1-1-144 0,0 1 0 15,0-1 0-15,-1 0 0 0,2 1 0 0,-2-1 0 16,2 1 0-16,-1-2 0 0,0 1 0 0,1 1 0 16,0-1 0-16,0 0 0 0,0 1 0 0,0-1 0 0,-1 1 0 0,1-1 0 0,-1 0 0 0,-1 1 0 15,2-2 0-15,-2 1 0 16,2 1 0-16,0-1 0 0,1 0 0 0,0 1 0 15,1-2 0-15,-1 1 0 0,-1 1 0 0,1-1 0 16,-1-1 0-16,1 2 0 0,-1-2 0 0,0 0 0 16,1 1 0-16,-1-1 0 0,0 0 0 0,1 0 0 15,-3 0 0-15,2 0 0 0,0 1 128 0,-2-1-128 0,2 0 0 0,0 0 0 16,-2 0 0-16,2-1 0 0,-1 1 0 0,-1-1 0 16,2 1 0-16,-2 0 128 0,1 0-128 0,-2-2 0 0,1 2 0 0,0 0 128 31,1 0-128-31,-1 0 0 0,-1 0 144 0,2 0-144 0,-2 0 0 0,1 2 128 15,-1-2-128-15,0 0 0 0,0 1 0 0,0 0 0 0,2-1 0 0,-2 2 128 32,0-2-128-32,1 1 0 0,0 1 0 0,-1-1 0 15,2 0 0-15,-1 1 0 0,1-1 0 0,-1 2 0 0,2-2 0 0,-2 1 0 16,1-1 0-16,0-1 0 0,0 2 0 0,-1-2 0 16,2 1 0-16,-1 1 0 0,-1-2 0 0,0 1 0 15,2-1 0-15,-1 1 0 0,-1-1 0 0,0 0 0 16,1 2 0-16,-1-2 0 0,1 1 0 0,-1-1 0 15,1 2 0-15,-2-2 0 0,1 0 0 0,0 0 0 16,1 0 0-16,-2 0 0 0,1 1 0 0,1-1 0 16,-1 0 0-16,-1 0 0 0,1-1 0 0,1 1 0 15,-2-2 0-15,1 2 0 0,-1-1 0 0,0 1 0 16,2 0 0-16,-2 0 128 0,0 0-128 0,0 0 0 0,1 0 0 0,-1 0 0 16,0 0 0-16,0 1 0 15,1-1 0-15,-1 0 0 0,2 2 0 0,-1-2 0 0,-1 0 0 0,2 0 0 16,-1 1 0-16,1-2 0 0,-2 1 0 0,1 0 0 15,0 0 0-15,1 1 0 0,-1-1 0 0,1 0 0 16,-2 0 0-16,1 0 0 0,-1 1 0 0,1-1 0 16,1 2 0-16,-2-2 0 0,1 1 0 0,-1-1 0 15,2 2 0-15,-1-2 0 0,0 1 0 0,-1-1 0 16,2 0 0-16,-1 0 0 0,1 0 0 0,-2 0 0 16,1 1 0-16,-1-1 0 0,2 2 0 0,-1-1 0 15,0-1 0-15,-1 0 0 0,2 2 0 0,-1-1 0 16,-1-1 0-16,2 2 0 0,-2-1 0 0,0 0 0 15,1 1 0-15,-1-1 0 0,1-1 0 0,-1 2 0 0,0-2 0 0,0 0 0 16,0 1 0-16,0-1 0 0,0 1 0 0,2-1 0 16,-2 0 0-16,0 0 0 0,0 2 0 0,0-2 0 15,0 0 0-15,0 0 0 0,0 0 0 0,1 0 0 16,-1 0 0-16,2 1 0 0,-1-1 0 0,-1 0 0 16,1 0 0-16,1 0 0 0,-2 0 0 0,1 0 0 15,-1 0 0-15,2 0 0 0,-2 2 0 0,0-2 0 16,0 0 0-16,1 0 0 0,-1 1 0 0,0-1 0 0,2 2 0 0,-2-1 0 15,0-1 0-15,0 0 0 16,0 1 0-16,1 1 0 0,-1-2 0 0,1 0 0 0,-1 1 0 0,0-1 0 16,2 0 0-16,-2 0 0 15,0 0 0-15,0 0 0 0,0 0 0 0,0 0 0 16,0 0 0-16,1 0 0 0,-1 0 0 0,0 0 0 0,0 0 0 0,0 0 0 16,0 2 0-16,2-2 0 0,-2 1 0 0,0-1 0 15,0 1 0-15,0-1 0 0,0 2 0 0,0-2 0 16,0 1 0-16,0-1 0 0,1 2 0 0,-1-1 0 15,0-1 0-15,0 0 0 0,0 1 0 0,0 1 0 0,0-2 0 0,0 1 0 16,1 1 0-16,-1-1 0 16,0 1 0-16,0-2 0 0,0 1 0 0,0 0 0 15,0 1 0-15,0-2 0 0,2 1 0 0,-2-1 0 16,0 2 0-16,1-2 0 0,-1 1 0 0,0-1 0 16,2 1 0-16,-2-1 0 0,0 2 0 0,0-2 0 15,0 0 0-15,0 0 0 0,1 0 0 0,-1 1 0 16,1-1 0-16,-1 0 0 0,2 0 0 0,-2 0 0 0,0 0 0 0,1 2 0 15,-1-2 0-15,0 0 0 0,0 0 0 0,0 0 0 16,0 1 0-16,0 0 0 0,0-1 0 0,-1 0 0 16,2 2 0-16,-1-1 0 0,0 1 0 0,0-1 0 0,0-1 0 0,2 2 0 31,-2-1 0-31,0-1 0 0,0 1 0 0,0-1 0 0,0 0 0 0,0 2 0 16,1-2 0-16,-1 0 0 0,0 0 0 0,0 0 0 0,0 0 0 0,2 0 0 15,-2 0 0-15,0 0 0 0,-2 0 0 0,2 0 0 16,2 0 0-16,-2 0 0 15,0 1 0-15,0-1 0 0,0 0 0 0,0 0 0 16,0 2 0-16,0-2 0 0,0 0 0 0,0 1 0 16,1-1 0-16,-1 0 0 0,0 0 0 0,0 0 0 15,1 1 0-15,-1-1 0 0,0 0 0 0,0 0 0 16,0 0 0-16,0 0 0 0,0 2 0 0,2-2 0 16,-2-2 0-16,0 2 0 0,0 0 0 0,0 0 0 0,0 2 0 0,0-2 0 15,1 1 0-15,-1-1 0 0,0 0 0 0,0 2 0 16,0-2 0-16,0 1 0 0,0-1 0 0,0 1 0 15,0-1 0-15,0 0 0 0,2 2 0 0,-2-2 0 16,0 0 0-16,0 0 0 0,0 0 0 0,0 0 0 16,0 0 0-16,0 1 0 0,0-1 0 0,0 0 0 15,0 0 0-15,0 0 0 0,0 0 0 0,0 0 0 16,1 2 0-16,-1-2 0 0,0 0 0 0,0 0 0 0,0 0 0 0,0 0 0 16,1 0 0-16,-1 0 0 15,0 1 0-15,0-1 0 0,2 0 0 0,-2 0 0 16,0 0 0-16,0 0 0 0,0 0 0 0,0 0 0 15,0 0 0-15,1 0 0 0,-1 0 0 0,0 0 0 16,0 0 0-16,0 0 0 0,0 0 0 0,0 0 0 16,0 0 0-16,0 0 0 0,2 0 0 0,-2 0 0 0,-2 0 0 0,2 0 0 15,0 0 0-15,0-1 0 0,0 1 0 0,0 0 0 16,-1 0 0-16,1 1 0 16,0-1 0-16,0 0 0 0,0 0 0 0,0 0 0 0,0 0 0 0,0 0-128 15,0 0 128-15,0 0-128 0,1 0-224 0,1 0-32 16,-1 2-16-16,1-4 0 15,-2 1-272-15,0-1-48 0,0 1-16 0,-2-1-18016 16</inkml:trace>
  <inkml:trace contextRef="#ctx1" brushRef="#br0" timeOffset="175903.33">29787 17876 0,'0'0'0,"0"0"0,0 0 32</inkml:trace>
  <inkml:trace contextRef="#ctx0" brushRef="#br0" timeOffset="-188060.18">28007 11485 10127 0,'3'0'896'0,"-1"0"-704"0,-1 0-192 0,1 1 0 0,-1-1 1216 0,0 0 224 0,4 2 32 0,-1-1 16 15,3 0 640-15,0 1 128 0,1-1 32 0,2 1 0 16,-1 0-720-16,1-2-144 0,0 2-16 0,1-2-16 16,-1 1-240-16,0-1-32 0,0 0-16 0,-1 0 0 15,3 0-144-15,-2 0-48 0,-1 0 0 0,1 2 0 16,2-1-272-16,-4 0-48 0,-1 2-16 0,0 0 0 16,3 1-176-16,-1 1-32 0,1 0-16 0,1-1 0 15,2 2-96-15,-1-2 0 0,1 1-16 0,0-1 0 0,1-3-96 0,0 1-16 16,1-2 0-16,2-2 0 0,-1 1 32 0,2-3 0 15,1-1 0-15,-1-2 0 0,2 0-16 0,0 0 0 16,-1-1 0-16,-10 3 0 0,-2 3-16 0,0-1 0 16,-1 0 0-16,1-1 0 0,0 0-128 0,1-1 192 15,1 0-192-15,1-1 192 0,0-1-48 0,1-2 0 16,3 0 0-16,1-4 0 0,5-1-16 0,-1-3 0 0,0 0 0 16,1 0 0-16,0-2-128 0,0 1 192 15,-3 0-192-15,0 1 192 0,0 0-192 0,-2-2 160 0,1 3-160 16,-1-1 160-16,1 1-32 0,1-2-128 0,2-2 192 0,1 0-64 15,3 0-128-15,-1-1 160 0,2 0-160 0,-1-2 160 16,0 2-160-16,-1-1 0 0,-1-2 144 0,-11 14-144 16,-1 1 0-16,-1-1 128 15,2 0-128-15,1 1 0 0,1-4 0 0,1-1 0 16,5-6 0-16,7-4 0 0,12-9 0 0,7-2 0 0,0-3 0 0,-2 1 0 0,-2 3 0 16,-7 3 0-16,-1 3 0 0,-3 0 128 0,2 1-128 0,2 0 0 15,3 0 0 1,3 0 0-16,-5 6 0 0,2-1 0 0,4-3 0 0,2 3 0 15,-2-1 0-15,-2 2 0 0,-4 0 0 0,-2 0 0 16,4 0 0-16,-7-1 0 0,-2 3 0 0,0-1 0 0,4 0 0 0,0 0 0 16,0 0 0-16,-1 1 0 0,-3 2 0 0,-12 7 0 15,-3 1 0-15,2 1 0 0,0-2 0 16,3 0 0-16,4-1 0 0,4-3 0 0,9-5 0 0,9-5 0 16,7-3 0-16,6-2 0 0,-4 1 0 0,-4 1 0 0,-3 3 0 0,-3 2 0 15,-2 3 0-15,-23 10 0 16,0 1 0-16,-2-1 0 15,4 1 0-15,-1 1 0 0,2-2 0 0,1 1 0 0,2-2 0 0,1 1 0 16,7 0 0-16,6-3 0 0,5-1 0 0,2 1 0 16,0 0 0-16,-2 1 0 0,-3 1 0 0,1 2 0 15,-3-1 0-15,-2 2 0 16,-1 0 0-16,-17 3 0 0,-2 1 0 0,1 0 0 16,2-1 0-16,2 0 0 0,6 0 0 0,5-2 0 0,7-1 0 0,4 0 0 15,2-2 0-15,-2 1 0 0,-1 1 0 0,-5 1 0 0,-7 2 0 0,-2-2 0 16,-1 3 0-16,-5-1 0 0,-1 1 0 0,-2-1-128 15,0 1 128-15,2 2-160 16,-3-2 160-16,1-1-160 0,1 1 32 0,-5 0 0 16,-3 0 0-16,-1 1 0 0,3-3 128 0,2 2-208 15,1 1 80-15,4-3 128 0,-2 1-400 0,2 1 32 16,-2-1 16-16,-1 3 0 16,-1-2-368-16,-2 1-80 0,-3 2-16 0,-3 0 0 15,1 2-1504-15,-3-1-304 0</inkml:trace>
  <inkml:trace contextRef="#ctx0" brushRef="#br0" timeOffset="-168236.98">26811 9008 9215 0,'1'-1'816'0,"1"-1"-656"0,-1 2-160 0,-1 0 0 0,0 2 624 0,2-2 80 0,-1 1 32 0,2 2 0 16,-2 3 112-16,1 4 32 0,-2 2 0 0,-5 7 0 15,0 6 112-15,-4 6 32 0,-3 3 0 0,-4 3 0 16,1 2-480-16,-4 2-96 0,4 0 0 0,-2 0-16 15,3 0-96-15,2-1-16 0,2-2 0 0,5-1 0 16,0-2-320-16,4 0 0 0,1-1 0 0,3-1-128 0,-3-33-176 0,11 66-16 16,-11-66-16-16,17 65 0 15,-17-65 16-15,20 61 16 0,-20-61 0 0,18 62 0 16,-18-62 816-16,16 59 144 0,-16-59 48 0,15 51 0 0,-15-51 384 0,22 52 64 16,-22-52 32-16,0 0 0 0,38 68 224 0,-38-68 32 15,0 0 16-15,41 54 0 0,-41-54-336 0,0 0-64 16,0 0-16-16,55 52 0 0,-55-52-496 0,0 0-96 15,0 0-32-15,59 27 0 16,-43-26-992-16,-2 1-192 0,0-1-32 0,-3-1-14464 0</inkml:trace>
  <inkml:trace contextRef="#ctx1" brushRef="#br0" timeOffset="212601.11">28282 15907 0,'0'0'0,"0"0"0,0 0 0,0 0 15,0 0 1,28-74-16,8 46 15,-2 4 1,-7 4-16,-27 20 16,0 0-16,57-47 31,-110 4-31,53 43 16,0 0-16,58-43 15,-96 12-15,3 7 16,35 24-16,0 0 15,-58-109 1</inkml:trace>
  <inkml:trace contextRef="#ctx0" brushRef="#br0" timeOffset="-130941.71">25775 9154 7359 0,'0'-7'656'0,"0"1"-528"0,2 2-128 0,-2 2 0 0,0 1 1024 0,-2-2 192 0,2-3 16 0,-1-3 16 0,-3-1 768 0,-5-2 160 15,-1 4 16-15,-2 2 16 0,-4 3-496 0,-1 2-112 16,-3 2 0-16,-4 4-16 16,-1 0-368-16,0 1-64 0,1 1 0 0,2 1-16 0,3 1-208 0,2-1-32 31,3 1-16-31,1 1 0 0,2-2-176 0,2 2-48 15,-1 1 0-15,2 1 0 0,-2 2-272 0,1 1-64 0,1 1-16 0,-2 2 0 16,-1 2-64-16,-2 0-16 0,0 1 0 0,-1 0 0 16,1 0 16-16,-1-1 0 0,3-1 0 0,-2-2 0 15,3-2 16-15,-1 2 16 0,0 1 0 0,1-1 0 16,1-1 0-16,1-1 0 0,1 1 0 0,1-2 0 16,2-1-48-16,0 0-16 0,0 1 0 0,-1 0 0 15,2-2-32-15,-1 1-16 0,0 1 0 0,0 0 0 16,1 2-160-16,-3 0 192 0,2-1-192 0,-2 1 192 15,1 1-192-15,-2-2 192 0,0 2-192 0,0-1 192 0,-2-1-192 16,1 1 192-16,-1-1-192 0,1 1 192 0,-1-1-192 16,2-1 160-16,0 2-160 0,1-2 160 15,1 2-160-15,0-2 128 0,3-2-128 0,0 1 128 0,1-1-128 0,-1-1 0 16,1 0 0-16,1 0 128 0,-1 1-128 0,1 0 0 16,0 1 0-16,-2 1 128 0,2 2-128 0,-3-2 0 15,2 3 0-15,-2-2 128 0,0 2-128 0,0 0 0 16,1-1 0-16,-1 1 128 0,0 1-128 0,-1 1 0 15,1-2 0-15,0-1 0 0,-1 0 0 0,2-2 128 0,1 0-128 16,1-1 0-16,1 0 0 0,1-2 0 0,-1 2 128 0,1-3-128 16,1 1 0-16,-2-1 0 0,0 1 0 0,1 0 0 15,-1-1 0-15,1 3 0 0,-2 0 128 0,0-1-128 16,0 1 0-16,-2 1 0 16,1 0 0-16,-1 1 128 0,0-1-128 0,0 1 0 15,-2 1 0-15,2-2 128 0,1-1-128 0,0-2 0 0,-1 2 0 16,2 1 128-16,0-2-128 0,0 1 0 0,2-2 0 0,-1 1 0 15,0-2 0-15,2 1 128 0,-1-1-128 0,-1 0 0 16,2 1 0-16,-2-2 0 0,-1 0 128 0,2 1-128 16,-4 0 0-16,1 0 0 0,0 0 0 0,-2 1 128 15,0 2-128-15,-3 0 0 0,2-1 0 0,0 1 128 0,-2 0-128 16,2 0 0-16,1-2 0 0,-3 0 128 16,4 0-128-16,-1-1 0 0,1 2 0 0,1-4 0 15,-1 2 0-15,2-2 0 0,0 0 0 0,0 0 0 16,0 1 0-16,2-1 0 0,-2 0 128 0,1 2-128 15,-1 0 0-15,0 0 0 0,0 0 0 0,0 0 0 0,0 0 0 16,-1 1 0-16,-1-1 0 0,1 1 0 0,0-1 0 0,-1 0 0 16,1 0 0-16,-1 0 0 15,1-2 0-15,0 1 0 0,-1-2 0 0,1 0 0 0,-1 1 0 0,2 2 0 0,-1 0 0 0,1-1 0 16,-1 1 912-16,1-2 112 16,0-1 0-16,0 2 16 15,0-2-1648-15,0 0-336 0,0 0-64 0,0-2-16 0,0 1 832 0,0 0 192 16,-2-1 0-16,2 1 0 0,-1 0 0 0,-1 1 0 15,-1-2 0-15,1 2 0 0,0 2 0 0,-2-3 0 0,0 2 0 0,0-1 0 16,-2 0 128-16,2 0-128 0,-2 2 0 0,0-2 0 16,2 1 0-16,-2-1 0 0,2 2 0 0,1-2 0 15,-1 1 0-15,1-1 0 16,0-1 0-16,-1 1 0 0,1 0 0 0,2-1 0 16,-3-1 0-16,1 0 0 0,0 0 0 0,2 1 0 0,-2 1 0 0,0-1 0 15,0 1 0-15,0-2 0 0,1 3 0 0,-1-1 0 0,-1-2 0 0,1 2 0 16,-2 2 0-16,1-2 0 15,0 0 0-15,-2 0 0 0,2 1 0 0,-2-1 0 16,2 1 0-16,0 0 0 0,-2-1 0 0,2 0 0 16,0 0 0-16,1-1 0 0,0 0 0 0,0-1 0 0,1-1 0 0,0 1 0 15,1 0 0-15,-1-2 0 0,1 1 0 0,-1-1 0 16,2 1 0-16,-1 1 0 16,1-1 0-16,-1 0 0 0,-1 0 0 0,1 2 0 15,-2-2 0-15,0 2 0 0,0 1 0 0,-1-1 0 0,0 1 0 0,0-2 0 0,-1 2 0 0,0-1 0 16,-1 0 0-16,2-1 0 15,0 1 0-15,-1 1 0 0,1-3 0 0,0 2 0 16,0-2 0-16,1 0 0 0,-1 1 0 0,1-1 0 0,0 0 0 0,-1 0 0 16,1 1 0-16,-1-1 0 0,1 0 0 0,-1 0 0 15,1 1 0 1,-1-1 0-16,-1 1 0 0,2 1 0 0,-1 0 0 0,0-1 0 0,0 1 0 16,0 1 0-16,1-1 0 0,-2 1 0 0,1 0 0 15,0 0 0-15,1 0 0 0,-1 0 0 16,0 2 0-16,-1-2 0 0,3 0 0 0,-1 0 0 15,-1 0 0-15,1 0 0 0,0 0 0 0,0 1 0 16,0 0 0-16,-1-1 0 0,1 0 0 0,0 0 0 16,-1 0 0-16,1 0 0 0,0 0 0 0,1-1 0 15,-3 1 0-15,3 1 0 0,-1-1 0 0,0 0 0 16,0 2 0-16,0-1 0 0,0 1 0 0,1-1 0 16,-1 1 0-16,0 0 0 0,-1 0 0 0,1-1 0 15,0 1 0-15,0-1 0 0,0 1 0 0,1-2 0 0,-1 1 0 16,0-1 0-16,0 2 0 0,0-2 0 0,0 0 0 0,1 0 0 15,-1-1 0-15,-1 1 0 0,1-1 0 0,-1 1 0 16,-1-2 128-16,2 1-128 0,-1 0 0 0,0-1 0 16,1-1 144-16,0 1-144 0,1-1 0 0,-1-1 144 15,0 1-144-15,1-1 0 0,1 1 0 0,0-1 128 16,-1 0-128-16,-1 0 0 0,1 1 0 0,-1-1 0 16,0 1 0-16,-1 1 0 0,-2 1 0 0,0 1 0 15,2-1 0-15,-2-1 0 0,2 3 0 0,-1-1 0 16,-1 2 0-16,-1 1 0 0,1 0 0 0,1-1 0 0,-1 1 0 15,0-2 0-15,1 2 0 0,-1-2 0 0,0 1 0 16,1-2 0-16,-1 1 0 0,0 0 0 16,1 0 0-16,-1-1 0 0,0 0 0 0,1 0 0 15,-2-1 0-15,2 0 0 0,0-1 0 0,1-1 0 0,1 2 0 0,-1-2 0 16,-1 3 0-16,1-1 0 0,-2 1 0 0,2 2 0 16,-1-2 0-16,-1 1 0 0,0 1 0 0,1-1 0 15,-1 2 0-15,0-2 0 0,1 2 0 0,-1-1 0 16,-1-1 0-16,1-1 0 0,1 0 0 0,-1 0 0 15,2 1 0-15,-2-3 0 0,0 2 0 0,1-1 0 0,1-2 0 0,-2 0 0 16,2 1 0-16,-2 0 0 0,0-1 0 0,1 2 0 16,-1-2 0-16,0 2 0 0,-1 1 0 0,0-1 0 15,2-1 0-15,-4 2 0 0,2-1 0 0,0 1 0 16,0 0 0-16,0-1 0 0,0 0 0 0,0-1 0 16,0 1 0-16,1-2 0 0,-1 0 0 0,0 1 0 15,1-1 0-15,1-1 0 0,0-2 0 0,0 2 0 16,-1-2 0-16,2 1 0 0,-2-2 0 0,1 1 0 15,-1 1 0-15,0-1 0 0,-1 2 128 0,0 0-128 16,-1 1 0-16,-2-1 0 0,0 2 0 0,-1 0 0 16,1 0 0-16,-2 1 0 0,-2 1 0 0,0-1 0 15,0 1 0-15,0 0 0 0,1-2 0 0,0 0 0 16,2 0 0-16,1-2 0 0,0 0 0 0,0-2 0 0,2 2 0 0,0-3 0 16,-1 2 0-16,2-2 0 0,0 1 0 0,1-1 0 15,-1 0 0-15,0 1 0 0,0-1 0 0,0 2 0 16,0-2 0-16,-2 1 128 0,2-1-128 0,-1 2 0 15,-1-1 0-15,1 0 128 0,-1 2-128 16,1-1 0-16,0-1 0 0,-1 2 0 0,1 0 0 0,-2-2 128 16,1 1-128-16,-1 0 0 15,2 0 0-15,-1-1 0 0,2-1 128 0,0 0-128 16,-1 0 0-16,1-1 0 0,-2-1 0 0,2 0 0 0,0 0 128 0,0-1-128 0,0 2 128 16,0-2-128-16,1 0 144 0,1 0-144 15,-1 1 160-15,0 0-160 0,1-1 192 0,-1-1-64 16,0 1-128-16,1 0 192 0,-1 1-64 0,0-3-128 15,1 3 176-15,-2-3-176 0,1 2 176 0,-1-1-176 16,-1 1 160-16,-1-1-160 0,-1 1 128 0,0 1-128 16,0-1 0-16,0 0 144 0,-1 1-144 0,0 1 0 15,0-2 0-15,-1 2 128 0,2-1-128 0,-1 0 0 0,3 0 0 0,-2 1 0 16,3-2 0-16,-2 0 0 16,4 0 0-16,-3-1 0 0,3 1 0 0,1-1 0 0,-2 0 128 15,0-2-128-15,2 2 0 0,-2 0 0 0,2-1 144 0,-1 1-144 16,0 0 128-16,0-2-128 0,-1 2 128 0,0 0-128 15,-1 0 128-15,-1-1-128 0,1 1 160 0,-2 0-160 16,1 0 128-16,-1-1-128 0,-1 1 0 0,1 0 144 16,0 0-144-16,-1-1 0 0,2 1 144 0,-1 0-144 15,2-2 0-15,0 1 0 0,0-1 0 0,-1 0 128 0,2-1-128 0,0 0 0 0,2-1 0 0,-2-1 0 32,2 1 0-32,-2-1 0 0,2 1 0 0,1-1 128 15,-1-1-128-15,0 2 0 0,-2 1 0 0,1-2 0 16,-1 1 0-16,0 2 0 0,1 1 0 0,-1-1 128 15,0 0-128-15,-1-1 0 0,0 2 0 0,0-1 0 16,2 0 0-16,-1 2 0 0,0 0 0 0,1 0 0 16,-1-1 0-16,2 1 0 0,-1 0 0 0,1-2 0 15,1 2 0-15,1-2 0 0,-1-1 0 0,1 0 128 16,1-1-128-16,-1-1 0 0,2 1 0 0,-1-2 0 0,1 0 0 16,0 0 144-16,0-1-144 0,-1 1 0 0,1 0 144 0,0 0-144 15,0 2 0-15,0-2 144 0,-2 3-144 0,2-2 0 16,-1 2 0-16,-1 2 128 0,1-1-128 0,0 0 0 15,-2 2 0-15,0 0 0 0,2 1 0 0,-1 0 0 16,1 2 0-16,-1-2 0 0,1 1 0 0,-1 0 0 16,2 0 0-16,-1-1 0 0,0 1 0 0,1 0 0 15,-2-1 0-15,2 1 0 0,0-1 0 0,0 0 0 16,0-1 0-16,0 1 0 0,0-1 0 0,0-1 0 16,-1 2 0-16,1-1 0 0,0 0 0 0,-2 0 0 15,2 0 0-15,-1 1 0 0,0 0 0 0,-1 0 0 0,1 0 0 0,1 0 0 16,-2 1 0-16,1-1 0 0,0 1 0 0,-2 0 0 15,1 0 0-15,2 1 0 0,-1-1 0 0,-1-1 0 16,2 2 0-16,0 0 0 0,-1-1 0 0,1-1 0 16,0 2 0-16,-1-2 0 0,1 3 0 0,-2-1 0 15,2-1 0-15,-1 1 0 0,1 1 0 0,-2-1 0 16,2 1 0-16,0 0 0 0,0-2 0 0,0 2 0 16,0 0 0-16,-1 0 0 0,1 2-144 0,0-2 144 15,0 1 0-15,-1-1 0 0,1 1-128 0,-2-1 128 0,2 0 0 0,-1 2-128 16,-1-1 128-16,1 1 0 0,0-1-144 0,-1 0 144 15,-1 2 0-15,2-1-144 16,-2-1 144-16,2 2 0 0,-2-2 0 0,1 1 0 16,0 1 0-16,0-2-128 0,-1 0 128 0,2 1 0 15,1-1 0-15,-2 1 0 0,1-1 0 0,0 0-128 0,-1 2 128 0,1-1 0 16,-1 0 0-16,1 1 0 0,0 0 0 0,-1 0 0 16,1 0 0-16,-1 0-128 0,1 1 128 15,0-1 0-15,-1 1 0 0,1 0-128 0,1 0 128 0,-2-1 0 16,2 1 0-16,-1-1-128 0,1 2 128 0,-2-1 0 15,2-1 0-15,-1 1 0 0,0-1 0 0,-1 1 0 16,-1 0 0-16,2 0 0 0,0 1 0 0,-1-1-128 0,-1 0 128 16,3 0 0-16,-1 1 0 0,1-1-128 15,0-1 128-15,0 1 0 0,0-1 0 0,1-1-128 0,1 1 128 0,-1 0 0 16,1 0 0-16,-2 1-128 0,1-1 128 0,-1 1 0 16,1 1 0-16,-1 0 0 0,0 1 0 0,2-1 0 15,-2 3 0-15,0-1 0 16,0 0 0-16,0 0-128 0,1-2 128 0,-1 2 0 0,2-1 0 0,-1 0 0 15,0-1 0-15,1 1-128 0,1 0 128 0,0-1 0 16,-1 1 0-16,3 0 0 0,-3-1 0 0,3 2-128 16,-3-1 128-16,1 1 0 15,0 0 0-15,1 2 0 0,-1-2 0 0,1 1-128 0,-1-1 128 0,0 0 0 16,1 2 0-16,-1-2-128 0,1-2 128 0,1 3 0 0,0-3 0 0,0 1-128 16,0-1 128-16,-1 0 0 15,2-1-128-15,-2 2 128 0,2-2-128 0,-2 2 128 16,2-2 0-16,-1 0-128 0,-2 0 128 0,3 0 0 0,-2 2 0 0,2-2-160 0,-2 1 160 15,2-1 0 1,-1 0-144-16,1 0 144 0,0 1 0 0,1-1-144 16,0 0 144-16,0 0-160 0,0 0 160 0,0 1-160 0,3-1 160 0,-3 0 0 15,1 2-144-15,1-2 144 0,-2 0 0 0,1 2-176 16,1-2 176-16,-2 0-128 0,0 1 128 0,2-1-128 16,-1 0 128-16,2 0-128 0,-2 1 128 0,-1-3-128 0,0 1 128 0,2 0-128 15,-1 0 128-15,4-2-128 16,-1 2 128-16,-1 0-128 0,1 0 128 0,1 0 0 15,-3-1-144-15,1 0 144 0,2 1 0 0,-4 0 0 16,1-1-144-16,-1 1 144 0,1 0 0 0,0-2-128 16,1 2 128-16,-1 0 0 0,1 0-128 0,-2-2 128 0,-1 1 0 0,0-1 0 15,0 1-144-15,2-1 144 16,1 0 0-16,0-1-144 0,-1 2 144 0,1-2 0 16,0 0 0-16,2 0 0 0,-3 0 0 0,3 0-128 15,-1 0 128-15,0 0 0 0,1 0 0 0,-1-2-128 16,3 2 128-16,-1-1 0 0,1 1 0 0,0-1 0 0,0-1 0 0,0 1-128 15,0-1 128-15,2 1 0 0,-2-2 0 16,2 2 0-16,-2-2 0 0,-2 0 0 0,1 0 0 16,-2-1 0-16,1-2 0 0,-1 2 0 0,-1 0 0 0,1 0 0 15,-1-2 0-15,0 2 0 0,1-2 0 0,-1 2 0 16,2 0 0-16,-3-1 0 0,4 1 0 0,-2 0 128 16,2 0-128-16,-2 1 0 0,-1 0 0 0,0 2 0 15,0-2 0-15,-3 1 128 0,2 1-128 0,-4 0 0 16,1 1 0-16,0-2 0 0,-2 2 0 0,0-1 0 15,0-1 0-15,1 1 0 0,-1-1 0 0,-1 1 0 16,1 0 0-16,-1-1 0 0,0 1 0 0,1-2 128 16,0 2-128-16,-1-2 0 0,1 0 0 0,-1 0 128 15,1 0-128-15,-1 0 0 0,0 1 128 0,0-1-128 16,-2 0 0-16,0 0 144 0,2-1-144 0,-3 1 0 16,2 0 176-16,-2 0-176 0,0 2 160 0,0-2-160 15,0 2 128-15,0-1-128 0,-2 4 0 0,1-4 144 0,1 2-144 0,-2 0 0 16,1 0 0-16,-2 0 128 15,2 2-128-15,-1-2 0 0,0 1 0 0,0 1 0 0,-1-1 0 0,2 0 0 16,-1 1 0-16,2-1 0 0,0 1 0 0,0-1 0 16,-1-1 0-16,1 1 0 0,0 1 0 0,0-1 0 15,0-1 0-15,0 0 0 0,0 2 0 0,0-2 0 16,-1 1 0-16,1-1 0 0,0 0 0 0,-2 0 0 16,2 2 0-16,-1-2 0 0,-1 1 0 0,0 0 0 0,0 1 0 0,-1-1 0 15,1 2 0-15,-3-2 0 16,2 1 0-16,-1 1 0 0,0-2 0 0,0 0 0 15,0 2 0-15,-1-1 0 0,1-1 0 0,0 1 0 16,0 0 0-16,1-2 0 0,-2 2 0 0,3-1 0 16,-1-1 0-16,-1 2 0 0,1-2 0 0,0 0 0 15,0 1 0-15,0-1 0 0,0 0 0 0,-1 0 0 0,0 0 0 0,0 1 0 16,0-1 0-16,-2 2 0 0,-1 1 0 0,0-2 0 16,0 2 0-16,1-2 0 0,-1 2 0 0,0 0 0 15,0 0 0-15,-3 0 0 0,1-1 0 0,1 1 0 16,0 2 0-16,-1-3 0 0,1 3 0 0,1-3 0 15,-1 1-144-15,1 0 144 0,0 0 0 0,0 0 0 0,0 0-128 0,0-2 128 16,1 0 0-16,1 2 0 16,-1-1 0-16,1-1 0 0,-1 2 0 0,0 0 0 0,2-1 0 0,0 0-128 15,0 1 128-15,1-2 0 0,-2 1 0 0,3-1 0 16,-1-1 0-16,-1 1 0 16,-1-1-160-16,1 0 160 0,0 0-128 0,-2 0 128 15,2 0-144-15,-3 0 144 0,0-1-160 0,0 1 160 0,0 0-128 16,0-1 128-16,-2-2 0 0,2 0-144 0,-1 1 144 0,1 1-128 15,-2-2 128-15,2-1-128 0,0 1 128 0,1 0-128 16,1 1 128-16,0-1-128 0,1 1-64 0,1-1 0 0,1 2 0 0,0-2 0 31,1 2-240-31,-1-2-48 0,2 2-16 0,0-1 0 16,0 2-720-16,0-1-160 0,0 1-32 0,-1 1-15664 0</inkml:trace>
  <inkml:trace contextRef="#ctx1" brushRef="#br0" timeOffset="-189950.59">24318 11968 0,'0'0'0,"62"-27"16,34-14-16,-89-201 16,-7 242-1</inkml:trace>
  <inkml:trace contextRef="#ctx0" brushRef="#br0" timeOffset="-125410.68">22259 5206 28559 0,'-2'-4'2544'0,"-1"0"-2032"0,1 3-512 0,1-1 0 0,1 2 736 0,-1-1 48 0,-2-4 16 0,-3 1 0 16,-1-1 1440-16,0 0 272 0,1 4 64 0,2 5 16 15,1 3-1712-15,0 6-352 0,2 5-64 0,0 5-16 16,-1 5-128-16,-1 7-16 0,-1 11-16 0,-2 7 0 15,-1 7-48-15,0 8-16 0,-1 8 0 0,-2 2 0 16,-1-5-96-16,1-7-128 0,0-3 176 0,0-6-176 16,-1 1 128-16,1-7-128 0,0-4 0 0,1-8 0 15,1-5 0-15,1-5 160 0,0-7-160 0,0-3 128 16,1-5 96-16,0-3 16 0,4-4 0 0,-1-3 0 16,0-2-240-16,3-4 0 0,-1-1 128 0,1-2-128 15,1-2-608-15,0-5-160 0,1 0-48 0,1-5-18752 16</inkml:trace>
  <inkml:trace contextRef="#ctx0" brushRef="#br0" timeOffset="-125110.33">22091 5317 23039 0,'-1'1'1024'0,"1"0"192"0,0 2-960 0,0-1-256 0,0-1 0 0,1 2 0 16,1 1 3008-16,2 2 544 0,2 5 112 0,-6-11 32 15,0 0-1696-15,46 67-336 0,-46-67-64 0,55 64 0 16,-55-64-896-16,71 77-192 0,-71-77-16 0,83 83-16 16,-37-39-112-16,-3 1-32 0,-43-45 0 0,79 85 0 15,-79-85-80-15,64 76-32 16,-64-76 0-16,49 65 0 0,-49-65-96 0,48 67-128 0,-48-67 176 0,46 72-176 16,-46-72 176-16,36 58-176 0,-36-58 160 0,37 50-160 15,-37-50 192-15,0 0-64 0,34 54-128 0,-34-54 192 0,0 0-192 0,0 0 144 16,0 0-144-16,0 0 128 15,0 0-336-15,-1 34-80 16,-8-38-16-16,-2-3 0 0,-5-3-832 0,-2-3-160 0</inkml:trace>
  <inkml:trace contextRef="#ctx0" brushRef="#br0" timeOffset="-124889.38">22070 6019 15087 0,'-10'4'320'0,"7"-3"80"0,1 1 16 0,0-1 16 0,4 1-432 0,0-1 0 15,3-1 0-15,3 1 0 0,-8-1 4624 0,0 0 848 0,72 3 160 0,-72-3 48 16,91-3-3072-16,-41-1-624 16,0 0-112-16,-1-3-16 0,1 0-1024 0,-2-2-208 0,-3 1-48 0,-4-1 0 15,-3 1-304-15,-4-1-64 0,-4 1-16 0,-6 1 0 32,-24 7-192-32,36-10-288 0,-36 10 64 0,0 0 16 15,37-10-688-15,-31 9-128 16</inkml:trace>
  <inkml:trace contextRef="#ctx0" brushRef="#br0" timeOffset="-124478.18">23176 5263 31327 0,'-3'-6'1392'0,"1"2"272"0,0 1-1328 0,2 2-336 15,0-1 0-15,0 2 0 0,0 2 1824 0,0 1 288 16,2 1 64-16,0 6 16 0,-2-10-784 0,0 0-144 16,16 62-48-16,-16-62 0 0,8 71-688 0,-5-26-144 0,1 6-16 0,-1 1-16 15,2 2-128-15,-3-4-32 0,3 1 0 0,-1-4 0 16,-4-47-64-16,11 75 0 0,-11-75-128 0,11 65 192 16,-11-65 32-16,9 52 0 0,-9-52 0 0,0 0 0 15,14 59-16-15,-14-59 0 0,0 0 0 16,0 0 0-16,17 53 16 0,-13-46 0 0,0 0 0 0,1-4 0 15,-2 1-32-15,-2-4-16 0,0 0 0 0,-1-3 0 16,-1-1-48-16,-3-3 0 0,-2-2 0 0,-2-1 0 16,-4 0 64-16,-2-2 0 0,-4-1 0 0,-5-3 0 15,-1 1-192-15,-1-2 128 0,-2 1-128 0,0 2 128 16,0 2-128-16,3 5 0 0,3-1 0 0,3 6 0 0,2 3-192 16,3 3 192-16,2 5-160 0,0 4 160 0,1 1-192 15,1 1 192-15,2 5-208 0,3 1 80 0,1 0-32 0,2 1 0 16,1-22 0-16,6 45 0 0,-6-45-96 0,0 0-32 15,24 56 0-15,-24-56 0 0,0 0-80 0,0 0-16 16,55 50 0-16,-55-50 0 16,0 0-128-16,0 0-16 0,73 19-16 0,-73-19 0 15,0 0-448-15,57-5-96 0</inkml:trace>
  <inkml:trace contextRef="#ctx0" brushRef="#br0" timeOffset="-124024.93">23669 6061 27647 0,'2'-4'2448'0,"0"0"-1952"0,0-1-496 0,-2 3 0 0,1-1 2432 0,-1-4 400 0,3-6 80 0,0-7 16 15,0-5-688-15,0-5-144 0,-3 0-32 0,-2 4 0 16,2 0-720-16,-4 5-160 0,0 5-32 0,-2 2 0 16,-1 3-416-16,-3 3-96 0,-1 2 0 0,-2 4-16 15,0 2-240-15,1 5-64 0,-2 2 0 0,1 1 0 16,0 2-192-16,0 3-128 0,-2 5 160 0,-2 3-160 15,1 2 0-15,4 2 0 0,3-1 0 0,2 3 0 16,6 0-320-16,-1-1 32 0,2-26 16 0,10 49 0 16,-10-49-240-16,0 0-32 0,34 57-16 0,-34-57 0 0,0 0 176 0,0 0 48 15,62 33 0-15,-62-33 0 16,0 0 192-16,0 0 144 0,51-7-192 0,-40 0 192 16,-1 2 0-16,0-4 0 0,-1-1 192 0,-1 0-48 15,1 1 112-15,-4-1 0 0,2 0 16 0,-1-2 0 16,0 3 80-16,-2-3 16 0,2 2 0 0,-4-1 0 0,3 3 32 0,-3 2 16 15,1 2 0-15,-1 4 0 0,-1 1-48 0,-1 3-16 16,0 5 0-16,0 1 0 0,1 0-128 0,1 1-32 16,-2-11 0-16,0 0 0 0,14 48-192 0,-14-48 0 15,0 0 0-15,0 0 0 0,35 58 0 0,-35-58 0 16,0 0 0-16,0 0 0 0,0 0 0 0,53 41 0 16,-53-41 0-16,0 0 0 0,0 0-656 0,0 0-80 0,52 0-16 0,-44-4 0 31,1-1-720-31,-1 0-128 0,2-1-48 0,-3-1-19856 0</inkml:trace>
  <inkml:trace contextRef="#ctx0" brushRef="#br0" timeOffset="-123383.27">24011 5935 21183 0,'0'-5'1888'0,"2"1"-1504"0,-1 1-384 0,0 1 0 16,-1 2 2352-16,2-1 400 0,1-2 64 0,-1-1 32 15,4 0 144-15,0 1 16 0,2 3 16 0,-8 0 0 0,0 0-1808 0,0 0-352 16,0 0-80-16,0 0-16 15,43 65-304-15,-43-65-64 0,0 0-16 0,15 62 0 16,-15-62-160-16,0 0-32 0,13 62-16 0,-13-62 0 16,0 0-32-16,0 0 0 0,10 57 0 0,-10-57 0 0,0 0-144 0,0 0 192 15,0 0-192-15,0 0 192 0,0 0-192 0,7 46 192 0,-9-44-192 0,1-1 192 32,0-1-192-32,-1-1 0 0,-1-2 144 0,0 0-144 0,2 0 208 0,-2-1-16 0,2-3-16 0,-1 0 0 31,2-2 112-31,0-1 32 0,0-1 0 0,2-2 0 15,1-2-48-15,-1-2 0 0,1 3 0 0,3-3 0 16,0-3-96-16,2-1-32 0,2 0 0 0,1 1 0 16,-1 4-144-16,1 4 0 0,1 2 0 0,-2 3 0 15,0 4 0-15,-2 3 0 0,-8 0 0 0,0 0-176 16,0 0-80-16,0 0-32 0,42 49 0 0,-42-49 0 0,0 0 0 16,0 0 0-16,29 71 0 0,-29-71 0 0,0 0 128 0,15 58 32 15,-15-58 0-15,0 0 0 0,0 0 128 0,20 59 0 16,-20-59-144-16,0 0 144 0,0 0 0 0,0 0 0 15,0 0 0-15,0 0 0 0,7 45 0 0,-10-42 0 16,2-3 0-16,-2 0 0 0,0-3 0 0,0 1 0 16,2-3 128-16,-1 1-128 0,1-2 304 0,0-1-32 0,-1 2 0 15,2-4 0-15,0 1-16 0,2-4-16 0,-1-2 0 0,0-1 0 16,2-1-64-16,2-1-16 0,-3 2 0 0,4-4 0 16,2-5-160-16,4-2 0 0,0 0 144 0,3 2-144 15,-4 7 0-15,3 2 0 16,0 2 0-16,3 4 0 0,0 2-192 0,1 4 64 0,-18 3 0 0,0 0 0 15,0 0 128-15,68 17-192 0,-68-17 192 0,0 0-192 16,0 0 192-16,57 51-128 0,-57-51 128 0,0 0-128 16,41 70 128-16,-41-70 0 0,24 56 0 0,-24-56 128 15,20 57 144-15,-20-57 48 0,14 50 0 0,-14-50 0 16,0 0 192-16,19 58 32 0,-19-58 16 0,0 0 0 16,0 0-80-16,0 0-16 0,27 53 0 0,-27-53 0 15,0 0-304-15,0 0-160 0,0 0 160 0,0 0-160 16,0 0-608-16,0 0-224 0,0 0-32 0,7-6-15136 15,-15-1-3040-15</inkml:trace>
  <inkml:trace contextRef="#ctx0" brushRef="#br0" timeOffset="-121173.33">3840 9949 11967 0,'-20'-13'1072'0,"6"5"-864"0,3 1-208 0,2 1 0 0,4 3 256 0,0 2 16 0,1-2 0 0,-4 0 0 16,-5-2 1968-16,-3-2 384 0,1-1 64 0,4 3 32 16,4 1-96-16,5 1 0 0,6 0-16 0,9 0 0 0,8 0-960 0,9 0-192 15,7-1-48-15,12-1 0 0,12-3-608 0,14-1-128 16,11-1-32-16,14-7 0 0,12-3-192 0,11-4-64 15,11-4 0-15,4-1 0 0,-8 3-192 0,6-4-64 16,7-4 0-16,-6 3 0 0,-5 1-128 0,10 2 0 16,7-2 0-16,3 2 0 0,-1 3 0 0,-3 2 128 15,-1 5-128-15,-6 1 0 0,-4 0 0 0,7 0 0 16,9 0 0-16,-2-3 0 0,-12 5 0 0,13-1 128 16,16 5-128-16,-12-3 0 0,-21 2 128 0,12 0-128 0,17 3 128 15,-16 1-128-15,-25-2 128 0,3 3-128 0,7 1 0 16,-3 2 128-16,-7 1 80 0,-9 2 16 15,-9-2 0-15,-14 4 0 0,-13 2-16 0,-12 1 0 0,-10-1 0 0,-13 0 0 16,-6 0 96-16,-10-2 16 16,-9 1 0-16,-6-2 0 0,-7 1-80 0,-3-2-16 0,-7-1 0 0,-2-1 0 15,-3-1-80-15,-2 0-16 0,-4-2 0 0,-1 0 0 16,0-1-128-16,-1 0 192 0,0-1-192 0,1-1 192 16,1 1-192-16,1-1 0 0,0 1 0 0,1-2 0 15,2 2 0-15,-1 1 0 0,3 1 0 0,1 0 0 16,2 2-128-16,0 0-16 0,2 0 0 0,-1 1 0 15,2 0-224-15,1 0-32 16,-1 2-16-16,1-1 0 16,1 2-16-16,0 2 0 0,0-1 0 0,-1 0 0 15,1 2-160-15,0 0-48 0,-1 0 0 0,2 1 0 0,-2 2-1072 0,-1-1-208 0,1 0-64 0,0-1 0 16,2 0-256 0,-2 2-48-16,0-2-16 0,0 0-6176 0,1 2-1248 0</inkml:trace>
  <inkml:trace contextRef="#ctx0" brushRef="#br0" timeOffset="-97665.1">15942 3707 14735 0,'2'-9'1312'0,"-1"0"-1056"0,0 5-256 0,-1 1 0 0,0 2 912 0,0-2 128 0,0-3 32 15,-1-4 0-15,0-1 1632 0,-2 2 336 0,-2 8 64 0,0 4 16 16,-2 4-864-16,-2 7-160 0,-2 7-48 0,1 5 0 16,0 5-912-16,0 6-192 0,0 6-48 0,1 7 0 15,0 5-400-15,3 3-96 0,4 0-16 0,0 0 0 16,2-2-192-16,2 1-32 0,0-1-16 0,4-1 0 15,0-2-144-15,-2-5 0 0,-4-48 0 0,10 79 0 16,-10-79 0-16,8 60 0 0,-8-60 128 0,0 0-128 16,9 65 144-16,-8-49 0 0,1 0 0 0,-1-4 0 15,0 0 48-15,1-1 16 0,-1-1 0 0,2-2 0 0,0-1-48 16,1 0-16-16,2 0 0 0,-1-2 0 16,2-1-144-16,2 0 0 0,1-2 0 0,1-1 0 15,0-1-256-15,4-3-144 0,-1 0-32 0,1-2-18832 16</inkml:trace>
  <inkml:trace contextRef="#ctx0" brushRef="#br0" timeOffset="-97297.81">16251 4462 23951 0,'-8'-3'512'0,"4"2"128"0,1 1 0 0,2 0 64 0,-1 1-576 0,2-1-128 0,-1 1 0 0,-1 2 0 16,1 3 2832-16,-1 2 544 0,0 5 96 0,0 3 32 15,2-1-1712-15,2 4-320 0,0 0-80 0,3 0-16 16,-5-19-1024-16,0 0-208 16,0 0-144-16,38 65 192 0,-38-65-192 0,0 0 0 0,0 0 0 0,59 29 0 15,-40-27 144-15,-1-2-144 0,0-3 160 0,2-3-160 16,0-1 256-16,-2-1-64 0,3-1 0 0,-2-2 0 16,-2 0 128-16,-2-2 0 0,1-1 16 0,-2-3 0 0,-3 0 48 15,-2 0 16-15,-1-3 0 0,-2 0 0 0,-3 1 64 0,-3-3 16 16,-2 0 0-16,-2 2 0 15,-3-1-32-15,-4 1 0 0,-4 3 0 0,-3 2 0 0,-3 2-144 0,-3 4-48 16,0 5 0-16,1 1 0 0,2 5-128 0,0 1-128 16,0 4 192-16,-2 3-192 0,1 2 0 0,2 4 0 15,1-1 0-15,5 4 0 16,6-2-576 0,1 1-80-16,7 0-16 0,3-1-13728 0,-3-17-2752 0</inkml:trace>
  <inkml:trace contextRef="#ctx0" brushRef="#br0" timeOffset="-96824.21">16908 4475 31327 0,'-1'-13'1392'0,"0"4"272"0,-1 2-1328 0,1 0-336 16,-1 2 0-16,1 0 0 0,-2 0 2080 0,-1-4 352 16,-2-2 64-16,-2-5 0 0,-5-3-1008 0,-3-4-208 0,-1 3-32 0,2 5-16 15,-3 1-608-15,1 5-128 16,-2 5-32-16,2 4 0 0,-1 4-272 0,0 6-48 15,2 0-16-15,0 5 0 0,2 5-128 0,2 4 0 0,2 3 0 0,4 1 0 0,3 2 0 0,3-30 0 16,10 57 0-16,-10-57 0 0,0 0-160 0,51 72 160 16,-51-72-208-16,0 0 80 15,75 39-144-15,-75-39-32 16,0 0 0-16,69 14 0 0,-48-15 160 0,-2-2 144 0,-2-3-208 0,-2 1 80 0,-1-4 128 0,-1 1 0 16,-5-1 0-1,1-1 0-15,-5 2 0 0,-1-2 0 0,0 2 0 0,-3-1 0 16,0 2 304-16,-2 3-16 0,1 1 0 0,-2 3 0 15,2 1 80-15,-1 5 16 0,1 2 0 0,1 5 0 0,1 4-208 0,1 4-48 16,-2-21 0-16,5 50 0 16,-3-22-128-16,-2-28 0 0,4 68 0 0,-3-27 0 15,-1 3 0-15,0-1 0 0,-1-2 0 0,-2 5 0 0,-2 2 0 16,-2 0-176-16,-5 0 176 0,0-5-128 16,-4-3-96-16,-1-6-16 0,-1-4 0 0,-2-5 0 15,2-4 240-15,-1-4-144 0,2-1 144 0,0-6-128 16,0-2 128-16,0-4 0 0,3-2 0 0,0-4 128 15,1-2 128-15,-1-3 48 0,3-4 0 0,0-2 0 16,1-3 176-16,0-3 32 0,1-4 16 0,2-1 0 16,2-3-256-16,0-2-48 0,3-1-16 0,0 0 0 15,2 3-208-15,2 1 0 0,2 0 0 0,-1 2 0 16,2 0-544-16,2 3-208 0,0 3-32 0,1 1-20848 16</inkml:trace>
  <inkml:trace contextRef="#ctx0" brushRef="#br0" timeOffset="-96596.39">17089 4483 7359 0,'2'-6'656'0,"-2"4"-528"0,0-3-128 0,0 4 0 0,0 1 3744 0,0 1 720 16,-2 1 144-16,2 1 16 0,-1 2-368 0,-1 2-80 0,1 6-16 0,0 1 0 0,1 3-2400 0,-2 1-480 0,1 2-112 0,1-1-16 15,0-1-464-15,0-1-112 0,0-2 0 0,3 0-16 16,-1-3-240-16,3 0-64 0,-1-2 0 0,0-3 0 15,3 0-80-15,-1-2-32 0,1 1 0 0,-2-3 0 16,3 1-144-16,-3-3 0 0,1 2 0 0,-2-3 0 31,0 0-688-31,1-1-160 0,-3-1-48 0,3 1-18944 0</inkml:trace>
  <inkml:trace contextRef="#ctx0" brushRef="#br0" timeOffset="-96239.95">17461 4460 30399 0,'1'-4'2704'0,"1"0"-2160"16,-1 1-544-16,-1 0 0 0,0 2 1504 0,-1-3 192 15,1-1 32-15,-2-3 16 0,1-2 112 0,-4-1 32 16,1 1 0-16,-3 0 0 0,0 4-1056 0,-3 4-192 16,0 0-64-16,0 4 0 0,-1 2-384 0,1 3-64 15,-1 0-128-15,1 3 176 0,0 1-176 0,2 0 0 16,1 1 0-16,1-1 0 0,5 0 0 0,1-1 0 15,1 0 0-15,3 0 0 0,2-2-224 0,1 1 80 16,3-2 16-16,1 0 0 0,0 0-192 0,5-1-16 16,-16-6-16-16,0 0 0 0,0 0 48 0,62 34 16 0,-62-34 0 0,0 0 0 15,0 0 160-15,0 0 128 0,51 55-192 16,-51-44 192-16,-1 0-192 0,-5-1 64 0,0 2 128 0,-4-1-208 16,0-3 208-16,-2 2-176 0,0-1 176 0,-2-2-160 15,3-2 160-15,-2 1 0 0,2-3 0 0,1 0 0 16,3-2 0-16,1-1 128 0,2 0-128 0,1-3 128 15,1 2-128-15,0-2 0 0,2-1 0 0,0 1 0 16,3-1-448-16,3 0-144 0</inkml:trace>
  <inkml:trace contextRef="#ctx0" brushRef="#br0" timeOffset="-95981.36">17811 4071 28559 0,'1'-19'1264'0,"-1"12"272"0,2 0-1232 0,-2 1-304 0,0 2 0 0,-2 3 0 16,1-2 2448-16,0 0 432 0,-1 0 96 0,-1 2 16 16,1 2-1312-16,-1 5-256 0,0 4-48 0,1 4-16 15,0 3-656-15,2-17-128 16,0 0-16-16,-2 72-16 0,2-72-240 0,2 64-48 0,-2-64-16 0,2 83 0 16,-2-83-112-16,3 78 0 0,-3-78-128 0,5 80 192 15,-5-80-192-15,9 67 0 0,-9-67 0 0,0 0 0 16,15 69 0-16,-15-69 0 0,0 0 0 0,0 0 0 15,0 0 0-15,0 0 0 0,0 0 0 0,0 0 0 32,0 0-480-32,0 0-32 0,0 0-16 0,0 0-13184 15,0 0-2640-15</inkml:trace>
  <inkml:trace contextRef="#ctx0" brushRef="#br0" timeOffset="-95810.28">17601 4393 33167 0,'0'-5'1472'0,"0"3"304"0,0-1-1424 0,0 1-352 0,0 1 0 0,1 0 0 0,0-1 1824 0,4-1 288 0,2-2 64 16,3-1 16-16,4 0-1216 0,1 1-240 0,5 0-48 0,0 3-16 31,0 2-480-31,-1-2-192 0,0 4 176 0,0-1-176 16,-19-1-160-16,0 0-128 0,57 16-32 0,-57-16-18816 0</inkml:trace>
  <inkml:trace contextRef="#ctx0" brushRef="#br0" timeOffset="-95587.22">18110 4350 22335 0,'8'-8'496'0,"-6"4"96"0,1 1 32 0,-1 0 0 16,-1 2-496-16,-1-1-128 0,0 1 0 0,0 1 0 0,1-2 3744 0,-1 2 736 16,0 2 128-16,-1 2 48 0,1 0-2864 0,-1 2-560 15,-1 2-112-15,1 4-32 0,-1 2-464 0,1 1-112 16,0 1 0-16,-1 2-16 0,2-1-288 0,0-17-48 15,0 0-16-15,0 0 0 0,9 62-144 0,-7-49 0 16,-2-13 0-16,0 0 0 0,0 0 0 0,0 0-224 16,0 0 48-16,26 62 16 15,-20-56-864-15,-4-1-192 0</inkml:trace>
  <inkml:trace contextRef="#ctx0" brushRef="#br0" timeOffset="-95288.73">18483 4379 7359 0,'5'-13'656'0,"-4"6"-528"0,0 1-128 0,1 0 0 16,-2 1 3392-16,0 1 640 0,-2-1 128 0,0-2 16 16,-3-4 400-16,-2-3 80 0,-4 0 16 0,-2 2 0 15,-4 5-2960-15,0 3-592 0,-1 3-112 0,0 5-32 16,-2 3-448-16,2 3-80 0,2 1-32 0,5 0 0 0,-1 4-256 0,3 3-160 15,1 2 192-15,3 2-192 0,5-22 0 0,-4 46 0 16,4-46 0-16,0 0 0 0,15 60 0 0,-15-60 0 16,0 0 0-16,0 0 0 0,44 57 0 0,-44-57 0 15,0 0 0-15,0 0 0 0,62 21 0 0,-45-18 0 16,0 0 0-16,0-2 0 0,-3 1 0 0,0-4 0 16,2 2-176-16,-4 0 176 15,1-1-832-15,-2-2-64 0,-1 1-16 0,-3 1-17840 16</inkml:trace>
  <inkml:trace contextRef="#ctx0" brushRef="#br0" timeOffset="-94731.66">15503 5148 23039 0,'5'2'2048'0,"1"1"-1648"0,0 0-400 0,-1-2 0 0,1 0 1856 0,7 2 304 0,-13-3 48 0,66 14 16 16,-1-2 112-16,17-1 32 0,13-1 0 0,11-3 0 15,7-1-1312-15,10-4-256 0,7-4-48 0,2-3-16 16,1 0-320-16,-4-2-64 0,-8 0-16 0,-5-2 0 16,-2 2-80-16,-3-1 0 0,-7 0-16 0,-5 3 0 15,-3 1 0-15,-8 1 0 0,-9 0 0 0,-3 1 0 16,-1 0 64-16,-7 3 16 0,-8-2 0 0,-4 1 0 0,-8-2 64 0,-2 2 0 16,4 2 16-16,-9-4 0 0,-5 2 128 0,-5-1 32 31,-5-1 0-31,-8 0 0 0,-5-1-272 0,-7 0-48 0,-4 2-16 0,-4-2 0 15,-6-2-224-15,-3 1 128 0,0 0-128 0,-6 0 0 16,-4 0-144-16,-5-1-128 0,1 1-32 0,-3 1 0 31,-5 0-1040-31,1 2-224 0</inkml:trace>
  <inkml:trace contextRef="#ctx1" brushRef="#br0" timeOffset="-147487.4">23128 9566 0,'0'0'0,"0"0"0,0 0 15,0 0-15</inkml:trace>
  <inkml:trace contextRef="#ctx0" brushRef="#br0" timeOffset="-82945.24">20807 3984 19343 0,'7'-5'1728'0,"-2"2"-1392"0,-1 0-336 0,0 2 0 0,-1-1 2368 0,-2 1 384 0,2-1 96 0,3 0 16 0,2-3 64 0,5 0 16 16,2-2 0-16,2 0 0 0,2-2-1760 0,-1-1-352 15,3 0-64-15,-2 0 0 0,-2 2-352 0,-3-1-64 16,0 1-16-16,0-2 0 0,0 0-144 0,-1 2-16 16,-2 1-16-16,-1-2 0 0,0 2-160 0,0-3-144 0,1 2 144 0,-1-1-208 31,0 1-736-31,-2-1-144 0</inkml:trace>
  <inkml:trace contextRef="#ctx0" brushRef="#br0" timeOffset="-82563.19">20803 3941 17503 0,'3'5'768'0,"-2"-2"176"0,1 0-752 0,-1 0-192 0,0 0 0 0,-1-1 0 15,2 4 2736-15,-1 1 512 0,-1-7 96 16,0 0 32-16,14 50-256 0,-14-50-48 0,10 42-16 0,-10-42 0 0,9 42-2080 0,-9-42-400 16,4 44-96-16,-4-44-16 0,3 37-128 0,-3-37-16 15,0 0-16-15,3 42 0 16,-3-42-16-16,0 0 0 0,0 0 0 0,0 0 0 0,0 0-48 0,0 0-16 15,0 0 0-15,0 0 0 0,0 0-16 0,0 0 0 16,0 0 0-16,0 0 0 0,62-4-80 0,-49-6-128 16,2-3 176-16,3 1-176 0,6-2 0 0,5 1 0 15,2 0 0-15,3 2 0 16,0 2 0-16,-34 9 0 0,66-5 0 0,-66 5-144 0,58 8-112 0,-58-8-32 16,0 0 0-16,63 37 0 0,-63-37-48 0,0 0-16 15,44 69 0-15,-44-69 0 0,10 54 32 0,-10-54 0 16,-3 45 0-16,-2-24 0 0,-5 3 144 0,-6 0 48 0,-4 2 0 0,-1-4 0 15,0-2 128-15,-3-2 0 16,-3 1 128-16,-4-4-128 0,0-1 384 0,1-2 0 16,5-2 0-16,1-5 0 0,4-2-16 0,5-3 0 15,3-3 0-15,2-1 0 0,3-3-592 0,5-3-112 16,2 2-32-16,2-2 0 16,7-2-1120-16,2-2-240 0</inkml:trace>
  <inkml:trace contextRef="#ctx0" brushRef="#br0" timeOffset="-82247.28">21569 4184 16575 0,'1'-6'1472'0,"-1"2"-1168"16,0 2-304-16,-1 2 0 0,-1 2 3408 0,-1-1 624 15,-1 1 128-15,-3-1 32 0,-4 3-880 0,-3 5-176 16,-2 2-48-16,1 3 0 0,-2 4-1872 16,3 2-384-16,-1 3-80 0,4 1-16 0,1 4-400 0,3 2-80 15,4 1 0-15,3-31-16 16,6 55-240-16,-6-55 0 0,0 0 0 0,40 65 0 15,-40-65 0-15,0 0 0 0,66 38-144 0,-66-38 144 16,0 0 0-16,83 6-144 0,-83-6 144 0,67-14 0 0,-39 5 128 16,0-4 128-16,2-2 0 0,-1-4 16 15,-4 0 416-15,-6-1 80 0,-3 2 0 0,-2-2 16 16,-3-4 176-16,-1-4 48 0,-4-1 0 0,-3 0 0 0,-5-2 16 16,-1-1 0-16,-1-1 0 0,-4 0 0 15,-4 3-384-15,-5 4-80 0,-4 2-16 0,-3 4 0 16,2 3-400-16,-2 4-144 0,-3 3 0 0,-2 2 0 15,-3 3-416-15,-3 4-80 0,-5 1-16 0,-1 4 0 16,-3 6-1312-16,3 3-272 0,5 4-48 0,-2 4-21088 16</inkml:trace>
  <inkml:trace contextRef="#ctx0" brushRef="#br0" timeOffset="-81961.9">20395 5086 39615 0,'18'-5'1760'0,"-4"0"352"0,-14 5-1680 0,33-8-432 16,-21 2 0-16,1 1 0 0,-13 5 864 0,59-22 96 0,4 0 0 15,23-9 16-15,13-6 96 0,0 3 16 0,-5 4 0 0,-2 4 0 16,-2 4-512-16,-8 4-80 0,-10 4-32 0,-9 3 0 16,-5 2-224-16,-3 1-48 0,-3 1-16 0,-3 0 0 15,-2 4-16-15,-3-1 0 0,-44 4 0 0,77-5 0 16,-77 5-160-16,63-1 160 0,-63 1-160 0,0 0 160 15,60 0-160-15,-60 0 0 0,0 0 0 0,0 0 0 16,0 0 0-16,0 0-272 0,0 0 32 0,14-11 16 16,-22 8-704-16,-1 0-144 0,1 1-16 15,-2 0-16-15,0 0-240 0,0 2-64 0,-1 0 0 0,1 2-17408 16</inkml:trace>
  <inkml:trace contextRef="#ctx0" brushRef="#br0" timeOffset="-81246.16">20662 5250 23951 0,'0'0'2128'0,"62"-4"-1696"0,-62 4-432 0,44-4 0 0,-44 4 2128 0,35-7 352 0,-8 1 64 0,21-2 16 0,27-8-48 0,21-5 0 0,5-3 0 0,-6 1 0 16,-9-1-1360-16,-8 3-256 0,-9 1-64 0,-14 3-16 15,-12 5-272-15,-2-3-48 0,1 1-16 0,-2 0 0 16,-6 1-176-16,-6 1-48 0,-6 0 0 0,-5 4 0 15,-4 1-256-15,-3 0 128 0,-3 3-128 0,-4 1 0 32,-2 0-400-32,-2 3-192 0,-3 0-48 0,-6 3-20032 0</inkml:trace>
  <inkml:trace contextRef="#ctx0" brushRef="#br0" timeOffset="-69180.42">19057 6820 32255 0,'1'0'2864'0,"1"0"-2288"0,-1 1-576 0,1 1 0 0,-1 0 256 0,0 3-48 0,4 2-16 0,-5-7 0 16,0 0 1488-16,14 58 304 0,-14-58 48 0,7 51 16 15,-6-25-1184-15,-1 1-224 0,0 1-64 0,-1 2 0 16,-1 0-160-16,2-2-32 0,-1 0-16 0,0-2 0 0,-1-2-64 0,1 0-16 15,-1 1 0-15,2 1 0 16,0-5-48-16,-1-1-16 0,1-3 0 0,0-2 0 0,0-1-224 0,0-1 176 16,-1-3-176-16,1-2 160 0,0 1-160 0,0-4 0 15,0 0-192-15,1-3 192 16,2-2-832-16,0-1-64 0,1 0 0 0,3-2-18432 0</inkml:trace>
  <inkml:trace contextRef="#ctx0" brushRef="#br0" timeOffset="-68815.83">19371 6967 29487 0,'-5'-7'1296'0,"4"4"288"0,0 0-1264 0,-1 2-320 0,1-1 0 0,-2 2 0 16,0 2 2496-16,-1 0 448 0,-2 4 96 0,-2 4 16 16,-2 5-1616-16,0 5-320 0,1 3-64 0,4 2-16 15,1 5-592-15,2 2-112 0,4 5-16 0,-2-37-16 16,14 67-304-16,-14-67 0 0,29 66 128 0,-29-66-128 0,43 55 0 0,-43-55 0 15,49 40 0-15,-49-40 0 16,0 0 0-16,75 28 0 0,-75-28 0 0,45 1 0 16,-45-1 208-16,41-8-64 0,-20-1-16 0,-1-1 0 0,-3-1 64 0,-1-2 16 15,1-2 0-15,-3 1 0 0,-3 0 128 16,0-2 32-16,1-4 0 0,-1-4 0 16,-4 3 48-16,0-6 16 0,-4-4 0 0,-3-6 0 0,-3 2 32 0,-4 0 16 15,-4 2 0-15,-3 4 0 0,-3 2-128 0,0 4-32 16,-3 6 0-16,-3 2 0 0,-1 2-112 15,-1 6-16-15,-3 1-16 0,1 6 0 0,0 2-176 0,0 2 160 16,2 3-160-16,2 0 160 16,2 2-400-16,1 2-80 0,5 3 0 0,0 2-16 15,7 0-656-15,5 1-128 0,3 2-32 0,0-19 0 16,0 0-384-16,31 62-96 0,-31-62-16 0,0 0-18064 16</inkml:trace>
  <inkml:trace contextRef="#ctx0" brushRef="#br0" timeOffset="-68500.08">19869 7053 16575 0,'0'-4'1472'0,"0"-1"-1168"16,0 3-304-16,-1 0 0 0,-1 2 2544 0,0-1 448 0,-1-1 80 0,-3-2 32 0,-2 3 608 0,-2 2 112 15,-2 3 16-15,1 5 16 0,0 4-2464 0,1 2-496 16,1 3-112-16,2 4-16 0,3-1-368 16,4 1-80-16,0-22 0 0,9 48-16 0,-9-48-304 0,0 0 160 15,42 70-160-15,-42-70 128 0,0 0-128 0,75 45 0 16,-75-45 0-16,66 17 128 15,-66-17-128-15,64 6 0 0,-64-6 144 0,56-6-144 16,-32-1 256-16,-2-2 0 0,-1 1-16 0,-3-3 0 0,-2-1 208 0,-2-2 64 16,-4 3 0-16,-2-5 0 0,-1 1 192 0,-5-4 32 15,-2 0 16-15,-3-5 0 0,-3-2 96 0,-4-1 32 16,-2-4 0-16,-3-1 0 0,-2-2-240 0,2 0-32 0,-1 0-16 16,-1 2 0-16,2 5 16 0,-3 3 0 0,-2 4 0 0,-3 3 0 31,-4 6-1040-16,-2 2-208-15,-1 3-32 0,-5 4-16 0,-3 3-672 0,-10 3-144 0,-6 5-32 0,0 6-14272 16,2 5-2848-16</inkml:trace>
  <inkml:trace contextRef="#ctx0" brushRef="#br0" timeOffset="-68246.46">18225 7855 23039 0,'30'-4'2048'0,"-30"4"-1648"15,39-6-400-15,-39 6 0 0,40-5 3184 0,-21 1 544 0,13-2 112 0,21-3 32 0,33-6-1536 0,29-5-304 32,23-1-64-32,-1-3-16 0,-14 1-624 0,-3 2-128 15,-1 3-32-15,-7 2 0 0,-15 3-336 0,-14 1-64 16,-13 2 0-16,-8-1-16 0,-4-1-192 0,0 2-48 16,2 0 0-16,-5 1 0 0,-4 2-208 0,-7-2-48 15,-7 3-16-15,-37 6 0 0,49-8-240 0,-49 8 0 16,0 0 128-16,0 0-128 0,37-7-256 0,-36 7-112 0,-3-3-16 0,-4-1 0 31,-4 1-816-31,-6 0-160 0,-3 0-48 0,-7 3-20448 0</inkml:trace>
  <inkml:trace contextRef="#ctx0" brushRef="#br0" timeOffset="-68073.11">18615 8046 32255 0,'0'0'2864'0,"38"-8"-2288"0,-38 8-576 0,0 0 0 16,45-6 1648-16,-45 6 208 0,82-17 64 0,4 0 0 16,19-4-352-16,-56 12-64 0,-9 1-16 0,4-2 0 0,1 0-816 0,6 0-160 15,2-3-48-15,14-2 0 0,10-2-464 16,4-3-336-16,-6 2 48 0,-12 1-19984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8:59:05.16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7759 5352 14735 0,'-3'3'1312'0,"0"0"-1056"0,0 1-256 0,2 0 0 0,-1 0 1552 0,0 2 256 0,-3 4 48 0,-2 7 16 16,-3 7 832-16,0 8 176 0,-1 6 16 0,3 3 16 15,-1 3-1312-15,2 4-256 0,1 9-48 0,2-1-16 16,0-1-720-16,3-1-160 0,2 1-16 0,0 0-16 16,1-5-112-16,1-2-32 0,-2 0 0 0,3-2 0 15,-1 2 128-15,-1-4 32 0,0-3 0 0,-2-41 0 0,6 71-48 16,-3-42 0-16,0-3 0 0,0-5 0 0,-1-5-112 0,1-1-32 15,1-1 0-15,1-1 0 0,-1-3 48 0,0-2 0 16,0 1 0-16,2-2 0 0,-2-1-48 0,2-1-16 16,-2 1 0-16,0-3 0 15,2 1-176-15,0-1 192 0,-1-2-192 0,2 2 192 16,2-3-192-16,1-1 0 0,1-1 0 0,2-1 128 16,-1 1-128-16,3-1 0 0,4-3 144 0,3 0-144 0,2 1 0 15,1-1 0-15,3 2 0 0,2 1 128 0,-2 2-128 0,3 1 0 16,6-2 0-16,1 2 0 0,-1 0 0 0,2 2 0 15,4-2 0-15,-1 0 0 0,1 1 0 0,0-1 0 0,3 1 0 0,0 1 0 16,-1-2 0-16,2 0 0 16,-3 0 0-16,-3-2-128 0,-5 0 128 0,-3-3 0 0,-6 0 0 15,-2-1 0-15,-1-1 0 0,-4-1 144 0,1 0-144 0,-4 1 160 16,0 0 160-16,-3 0 48 0,0 0 0 16,-2 0 0-16,-1 0 32 0,-1 0 16 0,-3 3 0 0,-1-3 0 15,-2 1-96-15,0-1 0 0,-3-1-16 0,1-1 0 0,1-2 16 16,-2-2 16-16,2 2 0 0,1-2 0 15,-2 0 0-15,-1-1 0 0,-1-3 0 0,-1-3 0 0,2-2-48 0,-1-1-16 16,1-1 0-16,-1 0 0 16,2 2-16-16,-2-5-16 0,3-7 0 15,-2-7 0-15,3-3 32 0,-1-3 16 0,0-1 0 0,0-1 0 16,-2-5 32-16,-1 2 0 0,0 7 0 0,0 5 0 0,-1 8-48 16,-1-1 0-16,0 4 0 0,-1-4 0 15,-3-5 64-15,-1-4 16 0,-4-1 0 0,-2 4 0 16,-1 5 160-16,0 4 48 0,-3 3 0 0,-3 3 0 15,-1 2-416-15,-3 0-144 0,0 5 0 0,-4-1 0 0,-2 1 0 0,-1 0 0 16,-3 3 0-16,-6 0 0 0,2 4 0 16,-1 0 0-16,-5 3 0 0,-8 0 0 15,-15 3 0-15,-9 0 0 0,-6-1 0 0,-11 5 0 16,4 0 0-16,-20 3 0 0,-22 3 0 0,-14 1 0 0,0 4 0 0,-13 2 0 16,-20 4 0-16,-6 3 0 0,2 2 0 15,-6 8 0-15,-8 5 0 0,-6 6 0 0,4 6-1488 0,14-2-304 0,13 2-48 0,-36 16-22512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19:47.96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8:19:53.945"/>
    </inkml:context>
  </inkml:definitions>
  <inkml:trace contextRef="#ctx0" brushRef="#br0">4397 12979 11967 0,'-2'-7'1072'0,"1"0"-864"0,-1 3-208 0,2 1 0 0,-1 0 1056 0,0-1 160 16,-2-6 48-16,-2-7 0 0,0-4 1040 0,-1-2 192 0,-1 4 64 0,3 2 0 16,1 3-592-16,0 7-112 0,3 2-32 0,2 5 0 15,0 5-1136-15,3 3-240 0,-1 5-32 0,0 4-16 16,-4-17-272-16,0 0-128 0,14 79 128 0,-14-79-128 15,9 80 176-15,-6-34-48 0,-1 2-128 0,0 1 192 16,-2 3-192-16,0 6 0 0,-2 4 0 0,1 5 0 16,0 2 128-16,-1-1-128 0,4-3 0 0,-2-4 144 15,0-3-144-15,-2-5 0 0,2-5 0 0,-1-1 128 16,-1-3 96-16,1-3 16 0,-2-2 0 0,2-2 0 16,-1-3 272-16,-1-3 48 0,2-1 16 0,0-4 0 15,-1 0-96-15,2-6-16 0,0-2 0 0,0-4 0 16,0-1-80-16,2-5 0 0,0 1-16 0,1-5 0 0,-1-1-128 0,1-2-32 15,1-1 0-15,-1-1 0 0,2-1-48 0,-1-3-16 16,4-1 0-16,-1-1 0 16,1-1 0-16,2-2 0 0,1 0 0 0,1-3 0 15,2 2-144-15,0-2 128 0,3 2-128 0,0-1 128 0,1 1-128 0,2 3 0 16,2-1 0-16,1 2 0 16,0 3 0-16,-1-2 0 0,2 5 0 0,2-1 0 0,1 2 0 0,2 0 0 15,-29 0 0-15,67 5-176 0,-67-5 176 0,67 5-192 16,-67-5 192-16,80 7-192 0,-80-7 192 0,84 10-128 15,-84-10 128-15,84 12-128 0,-84-12 128 0,90 12 0 0,-90-12-144 0,93 16 144 16,-93-16 0-16,99 14 0 0,-48-7 0 0,3-1 0 16,-1-1-128-16,2 0 128 0,1-3 0 0,-3 3 0 15,2 0 0-15,-1 1 0 16,3-2 0-16,2 2 0 0,2-2 0 0,1 0 0 0,0 1 0 0,-1-3 0 16,1 4 0-16,-1-2 0 0,-1 0 0 0,2 1 128 15,2-2-128-15,2-1 0 0,4 0 0 0,0-1 128 16,2 3-128-16,-1-1 0 0,-3 0 0 0,0 0 0 15,1 0 0-15,1-3 0 16,5-2 0-16,0 2 0 0,0 0 0 0,-7 3 0 0,-3 0 128 0,-3 0-128 0,0-2 0 0,-1 1 0 16,-3-2 0-16,1 0 0 0,2 1 0 0,-2 2 128 15,-2 1-128-15,-2 2 0 0,-3-2 128 0,-1 0-128 16,-3 0 128-16,-1-1-128 16,-1-1 0-16,-1-2 128 0,1 1-128 0,-4 2 0 0,-42-3 0 0,80 6 0 15,-80-6 128-15,77 8-128 16,-77-8 0-16,69 11 0 0,-69-11 0 0,64 7 0 15,-64-7 0-15,57 3 0 0,-28-1 0 0,-2-4 0 0,-3-1 0 0,-2 1 0 16,-1-3 0-16,-1 1 0 16,0-2 144-16,-2-1-144 0,1 0 160 0,-1-3-160 0,-1 2 272 15,-1-3-32-15,-1 1-16 0,-1-2 0 16,0 3 0-16,0-6 0 0,1 0 0 0,-3-1 0 0,2-1-32 0,1-1-16 0,-1 1 0 0,0-3 0 16,1 1-176-16,-2-3 0 0,0 1 0 15,1-1 128 1,0-1-128-16,0-2 0 0,-1-1 0 0,0-2 0 0,-1-2 128 0,1-1-128 15,1 0 0-15,-1 0 128 0,-2 0-128 0,2-2 160 0,0 1-160 0,-2-1 160 16,0 1-16-16,-2-1 0 0,-1 4 0 0,-2-2 0 16,-1 0 80-16,1-3 16 15,-2-3 0-15,1-3 0 0,-3-2 48 0,0 1 16 16,-2-1 0-16,-2-4 0 0,0 5-48 0,-3-2-16 16,0 0 0-16,-2 2 0 0,1 7-48 0,-1-2 0 0,0-5 0 0,0-2 0 0,0 4-192 0,-2-2 144 31,1-2-144-31,1 1 128 0,-2 0-128 0,1 2 0 0,-2 1 0 0,0 0 0 15,-3 3 0-15,-1-1 0 16,-1 2 144-16,-5 2-144 0,3 5 128 0,-3 0-128 0,-4-1 128 0,-3 1-128 16,-2 0 0-16,2 2 128 0,0 2-128 0,-6 0 0 15,-8-1 0-15,-7 0 0 0,-5-1 0 0,-8 3 0 16,-3 2 0-16,-3 0 0 0,-7 0 0 0,-5 1-128 16,-6 5 128-16,-8 0 0 0,-13 6 0 0,-6-1 0 15,-2 0 0-15,-9 0 0 0,-8 4 0 0,-8 3 0 16,-2 1 0-16,-10 2 0 0,-6 0 0 0,-5 1 0 15,-2 3 0-15,-7 2 0 0,-6 4 128 0,2-3-128 16,4 0 0-16,-10 3 0 0,-7 3 0 0,-5-1 128 16,-1 4-128-16,2-2-160 0,2 0 160 0,-12 2-208 15,-9 3-400-15,-5 4-80 0,0 2-16 0,12 1 0 16,15-4-384-16,-10 4-96 0,-9 4-16 0,-15 9-18832 16</inkml:trace>
  <inkml:trace contextRef="#ctx1" brushRef="#br0">10130 10952 0,'0'0'0,"0"0"16,81-82-16,-44 40 16,7 5 15</inkml:trace>
  <inkml:trace contextRef="#ctx0" brushRef="#br0" timeOffset="6267.32">9173 5201 4607 0,'-12'5'400'0,"5"-2"-400"0,0 0 0 0,2 0 0 0,0-2 528 0,3 1 32 16,-3-1 0-16,0 1 0 0,-4-1 896 0,-1 2 176 0,0-2 32 0,2-1 16 16,2 0-16-16,5-1 0 0,1-2 0 0,3-1 0 15,4-2 64-15,1-2 0 0,5-4 0 0,3 0 0 16,2-1-320-16,6-4-48 0,4 0-16 0,2-1 0 16,1-1-384-16,6-1-64 0,8-5-32 0,3 0 0 15,-2-2-368-15,8-3-80 0,4-4-16 0,4-3 0 16,5 2-400-16,2 0 128 0,3-1-128 0,1 0 0 15,-2 0 192-15,-3 4-32 16,-2-1-16-16,-2 4 0 0,-4 1 48 0,-3 1 16 0,-3 1 0 16,-5 4 0-16,-2-1 272 0,-6 3 48 0,-3 3 16 0,-3-1 0 15,0 0-32-15,-1-1 0 0,-1 1 0 0,-5 1 0 16,-5 4-144-16,-4 0-48 0,-2 2 0 0,-4 1 0 16,-3 2-320-16,-4 2 0 15,-3 2 0-15,-3 0 0 16,-2 1-704-16,-4 1-224 0,-3 1-32 0,-3 2-16128 15</inkml:trace>
  <inkml:trace contextRef="#ctx0" brushRef="#br0" timeOffset="9044.09">12624 7002 3679 0,'1'-3'320'16,"2"0"-320"-16,-2 1 0 0,1-1 0 0,1-2 1088 0,1 0 128 0,2-5 48 0,3-8 0 0,6-6 288 0,-1-6 64 15,0-3 16-15,0 4 0 0,-3 2-256 0,-2 0-48 16,-4 3-16-16,1 0 0 0,-3 4-176 0,-2 0-48 0,1-1 0 0,-5-1 0 15,0-4-304-15,-4-1-64 0,-3 2-16 0,-3-3 0 16,-2-1-128-16,-4 1-48 0,0 1 0 0,-2 1 0 16,1 1-48-16,-1 3-16 0,-3 1 0 0,-2 0 0 15,2 4-112-15,-3 1-32 0,-2 2 0 0,-5 3 0 16,-2 1-320-16,-6 3 0 0,-6 1-160 0,-6 3 160 16,-4 3-512-16,2 3 0 15,-1 1 0-15,4 5 0 0,3 3 352 0,4 4 160 0,3 1-128 0,1 7 128 16,-1 3 0-16,-2 8-128 0,1 3 128 0,4 2 0 15,4-1 0-15,1 5-160 0,0 7 160 0,1 7 0 0,0 8-176 16,4 6 176-16,5-1-160 0,6-6 160 0,7-4-160 16,3-9 160-16,9-52-160 0,-4 95 160 0,4-95-160 15,17 108 160-15,-17-108-160 0,37 111 160 0,-37-111 0 0,49 106 0 16,-49-106 0-16,59 96 0 0,-59-96 128 0,64 82-128 16,-64-82 0-16,66 63 0 0,-66-63 0 0,60 48 0 15,-60-48-176-15,73 45 176 0,-31-26 0 0,1-6 0 16,1-4 0-16,-1-4 0 0,0-4 480 0,-1-5 0 15,3-3 0-15,-1-3 0 0,-9 1 560 0,-1-2 112 0,2-3 32 0,2-6 0 16,4-5 96-16,2-5 0 16,3-1 16-16,-5-3 0 0,-4 2-384 0,-4-4-80 0,0 0 0 0,-3-5-16 15,-1-2-336-15,-3-3-64 0,-5-5-16 16,-2 0 0-16,-3 3-176 0,-2-3-32 0,-2-3-16 0,-3 1 0 16,-4 0-176-16,-2 4 128 15,-3 2-128-15,1-1 128 0,-2 3-128 0,-3 1 0 16,0 6 0-16,-3-1 0 0,1 2-432 0,-4 1-16 0,1 4 0 0,-6-1 0 15,-2 1-1088-15,-5 4-240 0,-3 2-32 0,-4 7-14496 16</inkml:trace>
  <inkml:trace contextRef="#ctx0" brushRef="#br0" timeOffset="11627.97">19105 8363 911 0,'-1'0'0'0,"1"0"0"0,0 0 0 0,1 0 0 0,-1 1 176 0,1-1-48 0,2 1-128 0,0-1 192 16,3 2 32-16,4-1 0 15,-1-1 0-15,4 2 0 0,3-1-224 0,-1-1 0 0,5-1 0 0,0-1 0 16,-2 2 0-16,-4-1 0 16,-7 2 0-16,5 1 0 0</inkml:trace>
  <inkml:trace contextRef="#ctx0" brushRef="#br0" timeOffset="12888.29">24514 8574 2751 0,'27'-8'256'0,"-12"4"-256"0,0-1 0 15,-1 3 0-15,-3 0 2592 0,2 1 480 0,5-2 80 0,17-3 32 0,20-1-560 0,16-3-128 0,-3 2 0 0,7-1-16 16,19-2 368-16,18 0 80 0,9 1 16 0,0 1 0 16,-11 4-1088-16,-3 1-224 0,2-1-32 0,0 3-16 15,-5 0-944-15,-5 1-192 0,-18-1-48 0,6 2 0 16,9 0-112-16,6 2-32 0,1 1 0 0,-10-1 0 0,-15 4-48 15,1-2-16-15,3 0 0 0,0 1 0 0,-3-2-192 0,-7-2 144 32,-6 0-144-32,-8 2 128 0,-5-1 0 0,-7 0 0 0,-5 1 0 0,-4-1 0 15,-6 0-128-15,-4 0 0 0,-4-2 0 0,-7 1 128 16,-1-1-128-16,-7 0 0 0,-2 0-192 16,-5-1 192-16,1-1-496 0,-4 1 32 0,-1 0 0 0,-2 1 0 15,-2-2-1040-15,-2 1-208 0,-1 1-32 0,-1 0-14848 0</inkml:trace>
  <inkml:trace contextRef="#ctx1" brushRef="#br0" timeOffset="17811.93">22494 10928 0,'0'0'0,"0"0"0,0 0 16,0 0-1,0 0-15,75-34 16,-47 24 0,-4 0-1,-24 10-15,0 0 0</inkml:trace>
  <inkml:trace contextRef="#ctx0" brushRef="#br0" timeOffset="24139.69">20626 4217 5519 0,'7'-2'496'16,"-2"-1"-496"-16,0 1 0 0,0 1 0 0,-3 0 0 0,1 1 0 0,0-2 0 0,4 1 0 0,3-1 1040 0,4 0 176 0,5-1 16 0,0 1 16 0,2-1 336 0,1 2 64 16,0 1 16-16,-1 0 0 0,1-1-192 0,0-1-48 31,4 1 0-31,2-1 0 0,2 1-464 0,1 0-112 0,0-1-16 0,-4 1 0 15,-2-1 16-15,2 1 0 0,3 0 0 0,2 1 0 16,-32 0-400-16,64 1-64 0,-64-1-32 0,63 3 0 16,-28-2-352-16,4 1 0 0,-39-2 0 0,67 4 0 15,-67-4 0-15,60 1 0 0,-60-1 0 0,49 3-128 16,-49-3 128-16,37 1 0 0,-22 1 0 0,1-1 0 16,-2-1 0-16,-1 0-128 0,0 0 128 0,-2-1 0 15,-1-1-240-15,0 0 48 0,1 0 0 0,0 1 0 16,-1-2-1328-16,-1 0-256 15</inkml:trace>
  <inkml:trace contextRef="#ctx0" brushRef="#br0" timeOffset="24521.1">21344 4275 5519 0,'3'3'240'0,"-2"-1"64"0,1 0-304 0,-2 3 0 0,1-2 0 0,-1-1 0 15,0 3 704-15,-1 3 64 0,-1 6 32 0,2-14 0 16,-5 45 976-16,0-18 192 0,5-27 32 0,-7 55 16 16,7-55-656-16,-8 70-128 0,8-70-16 0,-4 70-16 15,4-70 0-15,-3 67 0 0,3-67 0 0,-2 59 0 16,2-59-224-16,-2 52-32 0,2-52-16 0,-3 45 0 15,3-45-32-15,-3 44 0 0,3-44 0 0,-6 38 0 16,3-21-80-16,1-1-32 0,-3-2 0 0,0 0 0 16,-2 2 96-16,-3-4 16 0,-2 3 0 0,-2-4 0 0,-1 0-16 15,-2-1 0-15,-3-2 0 0,-1 1 0 0,-2-2-368 0,1-1-64 16,-4-1 0-16,-1 0-16 0,1-3-192 16,-1 1-48-16,0-1 0 0,1-4 0 0,1 1-192 0,2-2 0 15,5-1 128-15,1-1-128 16,4 0-288-16,2-2-96 0,3-2-32 0,3-2-18032 0</inkml:trace>
  <inkml:trace contextRef="#ctx0" brushRef="#br0" timeOffset="24885.85">21960 4216 14399 0,'-9'-1'320'0,"4"1"64"0,1 1 0 0,-1 0 16 0,3 2-400 0,0 2 0 0,-1 0 0 0,-4 7 0 0,-1 4 1600 0,-6 8 256 0,-2 9 32 0,-2 4 16 0,1 1 480 0,-4 1 112 16,-1 2 0-16,1-1 16 0,4-1-1232 0,2-2-256 15,5-3-64-15,10-34 0 16,-10 55-368-16,10-55-80 0,0 50 0 0,0-50-16 0,0 0 144 0,15 62 48 16,-15-62 0-16,0 0 0 0,0 0-240 0,40 72-32 15,-40-72-16-15,0 0 0 16,0 0-192-16,45 55-32 0,-45-55-16 0,0 0 0 0,0 0-160 0,60 41 128 0,-60-41-128 0,0 0 128 31,0 0-400-31,56 23-96 0,-56-23-16 0,0 0 0 16,0 0-1728-16,44 4-368 0</inkml:trace>
  <inkml:trace contextRef="#ctx0" brushRef="#br0" timeOffset="25458.53">22216 4592 1839 0,'-6'-2'160'0,"3"2"-160"0,0 0 0 0,2 2 0 15,1-1 4416-15,-1 2 832 0,-1 0 192 0,1 3 16 0,-2 2-4176 0,-3 6-848 16,1 2-176-16,0 2-16 0,2 2 704 0,3-20 144 31,0 0 16-31,5 59 16 0,-5-59-960 0,0 0-160 16,21 57 0-16,-21-57-160 16,0 0-352-16,0 0-80 0,49 69-16 0,-49-69 0 0,0 0 464 0,0 0 144 15,55 41 0-15,-55-41 0 0,0 0 0 0,54 14 192 16,-54-14 0-16,0 0 0 0,54 1 64 0,-34-3 0 15,-1-3 0-15,1 1 0 0,0-3 416 0,-3 0 96 0,-3-3 0 0,0 0 16 16,-1-1 608-16,-3 0 112 0,0-1 32 0,-3-2 0 16,0-1-192-16,-3-1-48 0,-1 1 0 0,-3-2 0 15,-3 0-464-15,-1 0-112 0,-2-2-16 0,0 4 0 16,-2 2-320-16,-1 2-64 0,2 5 0 0,0 1-16 16,0 2-64-16,0 3-16 0,3 1 0 0,0 3 0 15,1 5-224-15,2-1 0 0,1 2 0 0,0-10 0 16,0 0 0-16,0 0-336 0,16 65 48 0,-16-65 16 15,0 0-432-15,0 0-96 0,34 68-16 16,-34-68 0-16,0 0-352 0,0 0-80 0,47 56-16 16,-47-56 0-16,0 0 720 0,0 0 144 0,57 33 16 0,-57-33 16 0,0 0 512 0,0 0 112 15,55 4 0-15,-40-8 16 0,2 0 496 0,-1-3 112 16,1-2 16-16,-2 1 0 0,-2-1 64 0,0-1 0 16,-2-1 16-16,0 0 0 0,0-2-336 0,1 0-64 15,-5 2 0-15,0-2-16 0,1 1-16 0,-2-3 0 16,-2 1 0-16,-2-1 0 0,-2-1-80 0,-2 1-16 15,-1-2 0-15,-2 1 0 0,-1 1-96 0,0 1-32 16,-1-1 0-16,0 1 0 0,0 0-320 0,2 1 0 16,-1 1 0-16,0 0-192 15,2 1-512-15,0 3-96 0,0 1-32 0,1 0 0 16,1 2-256-16,1 1-64 0</inkml:trace>
  <inkml:trace contextRef="#ctx0" brushRef="#br0" timeOffset="26266.34">22952 4030 14735 0,'4'4'1312'0,"2"1"-1056"0,-2 0-256 0,-1-2 0 0,1 1 656 0,1 3 80 0,-5-7 16 0,0 0 0 0,51 65 1344 0,-51-65 272 16,41 78 48-16,-41-78 16 0,24 69-640 0,-24-69-112 16,16 66-16-16,-16-66-16 0,11 71-432 0,-11-71-96 15,6 68-16-15,-6-68 0 0,0 59-272 0,0-59-48 16,-2 54-16-16,2-54 0 0,-4 48-224 0,4-48-48 16,-1 43-16-16,1-43 0 0,0 0-352 0,0 54-128 0,0-54 0 0,0 0 144 15,4 48-368-15,-4-48-80 0,0 0-16 0,0 0 0 31,0 0-1808-31,15 61-368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17:25.139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7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7T19:18:07.579"/>
    </inkml:context>
  </inkml:definitions>
  <inkml:trace contextRef="#ctx0" brushRef="#br0">12450 2292 25791 0,'-15'-11'2304'0,"6"5"-1856"0,1 0-448 0,0 1 0 0,3 0 1984 0,-1 1 288 0,-2-1 64 0,-5-4 16 15,-8-5-304-15,-7-6-64 0,-5-2-16 0,-1-2 0 0,0 1-928 0,-1-1-176 16,-6 0-32-16,-3-2-16 0,-1 2-368 0,-3 5-80 16,-4 3-16-16,-9 1 0 0,-7 2-128 0,-8 3-32 15,-2 1 0-15,-4 4 0 0,3 1 0 0,-8 5 0 16,-10 5 0-16,-4 6 0 16,-4 8-192-16,2 4 144 0,10 3-144 0,-3 8 128 0,-6 9 0 0,0 7 0 15,5 8 0-15,7 8 0 16,8 2-128-16,7 6 0 0,7 8 144 0,6 9-144 15,9 8 0-15,13 1 0 0,7-4 0 0,12-1 0 16,7-7 0-16,8 6-160 0,9 5 160 0,10-7-208 16,5-12-384-16,5-12-80 0,5-4-16 0,4-8 0 15,8-5 144-15,5-8 32 0,5-3 0 0,6-9 0 16,8-6 176-16,3-7 32 0,5-5 16 0,3-6 0 0,2-6 96 0,10-3 0 0,12-6 16 16,0-4 0-16,-6-5 176 0,-4-4 0 15,-1-2 0-15,-2-5-128 0,-3-4 128 0,-8-2 0 16,-13 6 0-16,-5-4 0 0,-5-1 128 0,-5-1 128 0,-6-2 0 15,-6 1 16-15,-3 2 256 0,-6-4 48 16,-6 4 16-16,-5 1 0 0,-2 4 96 0,-3-7 16 0,-5-7 0 0,-2-6 0 16,0 5-64-16,-6-2 0 0,-1-2 0 0,-6-1 0 15,-1 2-192-15,-5 2-32 0,-1 4-16 16,-4 4 0-16,0 1-400 0,-3 4 0 0,3 5-144 0,-5-1 144 16,-3 1-1168-16,-8 3-128 0,-8 4-32 0,-6 7-19664 15</inkml:trace>
  <inkml:trace contextRef="#ctx0" brushRef="#br0" timeOffset="6424.69">14698 10015 15663 0,'0'-4'1392'0,"-2"0"-1120"0,2 0-272 0,-1 1 0 0,-1 0 1376 0,1-1 224 0,-2-3 32 15,-1-6 16-15,-3-2 320 0,0-2 64 0,-2 2 16 0,2 3 0 0,0 2-1104 0,0 1-224 0,0 2-32 0,0 2-16 16,1 0-128-16,-1 3-32 0,0-1 0 0,0 0 0 16,0 0 80-16,-1 2 16 0,-2-1 0 0,0 2 0 0,0-1-64 0,-3-1-16 15,0 2 0-15,-1 0 0 0,-1 2-16 0,-1 1-16 0,-2 1 0 0,-2 2 0 16,3-1-224-16,-3 4-32 15,1 2-16-15,-3 3 0 0,1 2-48 0,0 2-16 16,0 3 0-16,1 2 0 16,2-2-160-16,-1 3 0 0,1 4 144 0,1 2-144 0,1 1 0 0,4 0 0 0,2 2 0 0,3-2 0 15,4-3 0-15,2-3 0 16,3-2 0-16,-2-23 0 0,0 0 0 0,17 54 0 16,-17-54 0-16,0 0 0 0,0 0 0 0,43 53 0 15,-43-53 0-15,0 0-128 0,0 0 128 0,0 0 0 16,69 34 0-16,-55-32 0 0,-14-2-288 0,0 0 32 0,0 0 0 0,0 0-17440 31</inkml:trace>
  <inkml:trace contextRef="#ctx0" brushRef="#br0" timeOffset="7612.36">14517 10102 12895 0,'-2'0'1152'0,"1"-2"-928"0,0 2-224 0,-1 0 0 0,1 0 1072 0,-2-1 160 0,-3 1 48 0,-4 0 0 0,-4 0 1360 0,-4 3 288 0,-5-1 48 0,1 4 16 16,-2 3-912-16,-2-1-176 0,2 3-48 0,-1 3 0 15,1 1-880-15,0 3-176 16,1 0-32-16,5 2-16 0,1 1-368 16,3 0-80-16,5 1-16 0,4-1 0 0,2-1-160 0,4-3-128 15,2 0 192-15,-3-17-192 0,0 0 192 0,0 0-192 0,41 63 192 0,-41-63-192 16,0 0 336-16,65 38-32 0,-65-38-16 0,0 0 0 15,85 30-80-15,-85-30-16 16,62 14 0-16,-62-14 0 0,61 10-48 0,-61-10-16 16,57 3 0-16,-31-3 0 0,-1 0 0 0,-2 0-128 15,-2-2 192-15,-1 1-64 0,-3 0-128 0,-3-1 128 16,0 1-128-16,-1-2 128 0,0-1-128 0,-1-1-176 0,1 1 48 0,-2-1-18512 16</inkml:trace>
  <inkml:trace contextRef="#ctx0" brushRef="#br0" timeOffset="7928.62">15082 9883 25103 0,'-12'-23'544'0,"7"13"112"0,2 2 32 0,0 2 32 0,2 2-576 0,-1 1-144 0,2 0 0 0,-1 0 0 16,-2-1 1472-16,-1 3 256 0,1 3 48 0,0 7 16 16,2 5 304-16,-1 6 64 0,1 5 16 0,0 4 0 15,1 2-1408-15,0 4-288 0,0 2-48 0,0 2-16 16,1 2-224-16,0 0-64 0,1-1 0 0,2-2 0 16,-4-38-128-16,13 72 0 0,-13-72 144 0,17 54-144 15,-17-54 0-15,0 0 0 0,0 0 0 0,27 67 128 0,-20-54-128 0,-2-3 0 16,2 0 0-16,-1-2 0 0,1-2-128 0,0-2-64 15,0 1 0-15,0-3-18096 16</inkml:trace>
  <inkml:trace contextRef="#ctx0" brushRef="#br0" timeOffset="8262.12">15305 10299 24879 0,'-4'7'1088'0,"2"-2"256"0,1-1-1088 0,0 0-256 0,-1-1 0 0,1 1 0 16,-1 2 1536-16,2 2 256 0,-3 6 64 0,5 5 0 16,-1 2-160-16,-1-21-32 0,0 0 0 0,23 57 0 15,-23-57-1088-15,0 0-208 0,0 0-48 0,58 48-16 16,-58-48-128-16,0 0-32 0,61 17 0 0,-61-17 0 16,43 2 96-16,-19-3 16 0,-1-3 0 0,-2-2 0 15,0-1 16-15,-1-3 16 0,0-1 0 0,-3 0 0 16,-3-1 16-16,0-1 0 0,0-2 0 0,-2-2 0 15,-1 0 128-15,-4-1 16 0,-1-2 16 0,-4 0 0 0,-3 0 48 16,-3 1 0-16,-3-1 0 0,-3 0 0 0,-4 2 0 16,0 1 0-16,-2 4 0 0,-1 2 0 15,-1 2-192-15,-4 2-16 0,-2 3-16 0,2 2 0 0,2 4-112 0,-1 2-32 16,0 2 0-16,-1 1 0 0,4 3-144 16,0 1 0-16,1 2 0 0,0-1 0 15,3 4-800-15,2 0-32 0,3-1-16 0,3 2-13152 16,2 0-2624-16</inkml:trace>
  <inkml:trace contextRef="#ctx0" brushRef="#br0" timeOffset="8658.39">16184 10150 19343 0,'-2'-3'1728'0,"2"-1"-1392"0,0 1-336 0,-1 1 0 15,-1 1 1520-15,0-3 224 0,-4-2 48 0,-4-1 16 0,-7-1 1696 0,-3-1 336 16,-5 6 64-16,-2 3 0 16,0 4-2496-16,0 2-512 0,-1 4-112 0,1 3-16 15,3 1-512-15,4 0-96 0,5 1-32 0,4 1 0 0,4 0-128 0,5-1 0 16,4 1 0-16,-2-16 0 0,0 0-208 16,0 0 16-16,0 0 16 0,69 58 0 0,-69-58-112 0,55 17-32 15,-55-17 0-15,61 15 0 16,-61-15-80-16,59 17-32 0,-59-17 0 0,0 0 0 0,73 30 224 0,-73-30 32 15,0 0 16-15,0 0 0 0,63 41 160 0,-63-41 0 16,0 0 0-16,0 0 0 0,0 0 0 0,15 56 128 16,-21-42-128-16,-3-1 128 0,-1 0 192 15,-4-1 32-15,-2 1 16 0,0 0 0 0,2-3 80 0,-1 0 0 0,-4 0 16 0,1-2 0 16,-2 0 144-16,3-2 32 16,0 0 0-16,3-3 0 0,3-3-368 0,1 0-64 0,2-3-16 0,2-1 0 15,0-2-192-15,2-1-128 16,3-2 128-16,-1 1-208 15,4-1-592-15,-1 1-112 0</inkml:trace>
  <inkml:trace contextRef="#ctx0" brushRef="#br0" timeOffset="9040.28">16425 10525 17503 0,'6'2'768'0,"-2"-1"176"0,0 1-752 0,1-1-192 15,-1-1 0-15,0 0 0 0,2 2 1744 0,5-2 320 0,-11 0 64 0,47 0 16 0,-47 0 1440 0,60-3 304 32,-29-2 48-32,-1 0 16 0,-2-1-2496 0,-1-1-496 0,-1-1-112 0,-2-1-16 0,-2-1-384 0,-3-1-64 31,-1 1-32-31,-4-1 0 0,0-1 32 0,-2 1 0 16,-3-2 0-16,-3 1 0 0,-2-2-64 0,-4-3-16 0,-1 0 0 0,-3 0 0 15,-6 0-32-15,-2 0 0 0,0 1 0 0,-2 4 0 16,0 2-144-16,-2 3-128 0,0 4 144 0,-1 3-144 15,1 5 128-15,-3 4-128 0,5 4 0 0,0 2 0 16,1 4 0-16,3 0 128 0,2 1-128 0,2 1 0 16,3 0 0-16,2 1 0 0,1-22 0 0,0 0 0 15,20 65 0-15,-20-65 0 0,0 0 0 0,0 0 0 16,63 65 0-16,-63-65 0 0,0 0 0 0,62 29 0 0,-62-29 0 16,0 0 0-16,61 14 0 0,-61-14 0 15,51 2 0-15,-24-4 0 0,0 0 0 0,0-1 0 16,1 0 0-16,0 0 0 0,-3-1-208 0,-2 1 64 15,-2 0-880-15,-2 0-192 0</inkml:trace>
  <inkml:trace contextRef="#ctx0" brushRef="#br0" timeOffset="9752.5">18786 9678 13823 0,'-10'-6'1216'0,"4"3"-960"0,3 0-256 0,-1 2 0 0,3 1 1152 0,-1 0 192 0,1 1 48 0,-3 2 0 0,-1 4 1472 0,-2 3 288 15,0 6 64-15,2 4 16 0,2 4-928 0,1 2-176 16,2 3-32-16,0-29-16 0,5 68-1168 0,-5-68-224 16,7 74-48-16,-7-74-16 15,15 85-416-15,-15-85-80 0,30 84 0 0,-30-84-128 0,41 74 128 0,-41-74-128 16,48 63 0-16,-48-63 0 0,0 0 144 0,69 72-144 15,-69-72 0-15,0 0 144 0,65 59-144 0,-65-59 0 16,0 0 144-16,59 38-144 0,-59-38 0 0,0 0 0 0,57 20 0 0,-39-17 128 16,1-5-128-16,-2-2 176 0,1-2-176 0,0-1 192 15,1 0 0-15,-4-3 16 0,-1-1 0 0,-1 0 0 16,0-1 112-16,-3 0 0 16,-2-2 16-16,-1-1 0 0,-3 3 80 0,1-2 16 0,-4 2 0 0,-2 1 0 15,-2 1 16-15,-1 3 16 0,-1 0 0 0,1 4 0 16,-1 2-144-16,-1-1-16 0,0 5-16 0,1 0 0 15,0 4-112-15,1 2-32 0,1 0 0 0,2 4 0 0,2 1-144 0,2-1 0 32,1 1 0-32,-4-14 0 0,0 0 0 0,0 0 0 0,0 0 0 0,55 64 0 15,-55-64-128-15,0 0 128 0,0 0 0 0,68 25 0 16,-48-23 0-16,1-2 0 0,0-3 0 0,-1-2 0 16,3 0 0-16,-2-4 0 0,-1-1 0 0,1-1 0 15,0 1 0-15,-3-2 0 0,-2-1 0 0,0-1 128 0,-4-2 64 0,0 2 16 16,-3-1 0-16,-3 0 0 0,-2 0 144 0,-4-1 32 0,-2-1 0 0,-4 0 0 31,-3-2 96-31,-2-3 32 0,-4 1 0 0,-2 1 0 0,0 4-144 0,-3-1-32 16,-1 0 0-16,-5 1 0 0,1 2-208 15,-2 1-128-15,-3 5 160 0,2-1-160 0,3 4 0 0,-4-1 0 0,1 3-176 0,0 3 176 32,0 0-992-17,1 3-80-15,0 3-16 0,0 3-14032 0,-1 0-2816 0</inkml:trace>
  <inkml:trace contextRef="#ctx0" brushRef="#br0" timeOffset="9944.68">18368 10215 34095 0,'-2'-16'1504'0,"5"9"320"0,3 0-1456 0,2 1-368 0,-1 3 0 0,2-1 0 0,6-1 704 0,13-5 64 15,22-6 0-15,18-6 16 0,14-4 576 0,2-1 112 16,7 2 32-16,-8 2 0 0,-8 5-816 0,-10 4-176 15,-4 1-16-15,-8 3-16 0,-7 3-480 0,-10 3 128 16,-6 2-128-16,-9 4 0 16,-21-2-336-16,0 0-112 0</inkml:trace>
  <inkml:trace contextRef="#ctx0" brushRef="#br0" timeOffset="10659.4">20292 9948 31327 0,'-2'-2'2784'0,"4"1"-2224"16,2-1-560-16,0 0 0 0,2-1 400 0,-1-2-16 0,7-2-16 0,5-2 0 15,7-6 1072-15,5-2 224 0,5-1 32 0,3 1 16 16,1 2-560-16,2-2-96 0,2 1-32 0,0 2 0 16,-1 1-528-16,-4 2-112 0,-3 0-32 0,-4 1 0 15,-5 0-48-15,-5 3-16 0,-3 1 0 0,-4 2 0 16,-4 3-96-16,-3-2-32 0,0 3 0 0,-5 1 0 15,1 2-16-15,-5 1 0 16,0 3 0-16,-4 2 0 0,-3 1-144 0,-3 2 128 0,-2 2-128 0,-4 3 128 16,0 2-128-16,-1-1 0 0,1-1 0 0,0 1 0 15,-4 5 0-15,0 0 0 0,-1-1 0 0,3-2 0 16,3-2-144-16,-3 1 144 0,-3 2-192 0,-2 0 192 16,1 0-192-16,1-1 64 0,1 0 128 0,2 0-208 15,0-2 208-15,2-2-144 0,4-1 144 0,1-1-128 16,1 0 128-16,2-2 0 15,2-2 0-15,2-1 0 0,2-1 0 0,-1-3 0 0,3 1 0 0,0-2 0 16,2-1 0-16,1-2 0 0,0 1 0 0,0-1 0 16,0-1 0-16,0 0 144 0,1-1-144 0,1 1 160 0,-1-2 0 0,1 1 0 15,2-1 0-15,0 0 0 0,0-1-32 0,0 0-128 16,2 0 192-16,0 0-64 16,1 1-128-16,0-1 160 0,0 0-160 0,0 1 160 0,3 0-160 0,0-3 160 0,1 3-160 15,2-1 160-15,2 0-160 0,1 0 192 0,1 0-192 0,3 0 192 16,-1 2-192-16,3 0 192 0,-22 1-192 0,50 0 192 15,-50 0-192-15,48 2 0 0,-48-2 144 0,49 3-144 16,-49-3 0-16,0 0 128 0,64 10-128 0,-64-10 0 16,0 0 0-16,50 7 0 0,-36-4 0 15,-3-2 0 1,-1 1 0-16,-3-1 0 0,0-1 0 0,-1 0 0 0,0 0 0 0,-2 0 0 0,-3 0 0 0,1-1 0 16,-2-1 0-16,-2 1 0 15,1-3 0-15,-2 0 0 0,0-1-592 0,-1 0-48 0,1-2 0 0,-2 0 0 31,-4-1-496-31,-1 0-96 0</inkml:trace>
  <inkml:trace contextRef="#ctx0" brushRef="#br0" timeOffset="10849.1">20399 10042 21183 0,'0'-4'944'0,"1"1"192"0,2 2-912 0,0-1-224 0,0 1 0 0,1 0 0 0,-1 1 2016 0,5-2 352 0,8 1 80 0,7-2 16 31,3-1 480-31,3-1 112 0,3 3 16 0,-1-1 0 0,0 1-2048 0,-4 1-384 0,-1 1-96 0,-4-1-16 32,-22 1-368-32,44 2-160 0,-44-2 128 0,0 0-128 15,51 9 0-15,-37-6 0 0,-3 2 0 0,-1-2-12784 16,-1 1-2560-16</inkml:trace>
  <inkml:trace contextRef="#ctx0" brushRef="#br0" timeOffset="11785.73">21046 10223 14735 0,'13'-1'640'0,"-6"-1"160"0,0 1-640 0,0-1-160 16,-3 2 0-16,0-1 0 0,3 0 2288 0,5-2 416 15,5-1 96-15,7-3 16 0,1-1-112 0,-1 1-16 16,0 0 0-16,-3 0 0 0,-1 2-1216 0,-3-1-256 15,-1-1-64-15,-2 0 0 0,-2 0-320 0,-2-2-80 16,0 1-16-16,-3-2 0 0,-1 0-304 0,-3-1-64 16,-2-3-16-16,-2-2 0 0,-2-2 0 0,-3-2 0 15,1-3 0-15,-4 2 0 0,-1 0-64 0,-1 1-16 0,0 2 0 0,-2 2 0 16,-1 4-128-16,0 2-16 0,0 4-128 0,-1 2 192 16,3 4-192-16,-1 1 0 0,2 5 0 0,1-1 0 15,1 5 0-15,1 3 0 0,1 1 0 0,1 5 0 16,3 0 0-16,0 1 0 0,3-2 0 0,0-18-160 15,0 0 160-15,15 65-160 0,-15-65 160 0,0 0-160 16,38 57-16-16,-38-57 0 0,0 0 0 0,0 0 0 16,72 38 176-16,-72-38 0 0,0 0 0 0,56 3-128 0,-37-4 128 15,-2-4 0-15,0 1 0 0,-2-2 0 0,1-1 0 0,-2 0 0 16,-1 2 0-16,-1-4 0 0,1 1 0 16,-2-2 0-16,1 0 128 0,-1 0-128 0,0-1 192 0,-4-1-48 15,0 4 0-15,0-5 0 16,-1 0 112-16,0-5 32 0,-1 0 0 0,2-1 0 15,0 0-16-15,2 0 0 0,1 2 0 0,0 0 0 0,1 0-144 0,2 3-128 16,-1 0 144-16,1 3-144 0,-2 1 0 0,1 1 0 16,-1 2 0-16,0 2 0 0,1 1 0 0,-1 2 0 15,2 1 0-15,-2 1 0 0,2 0 0 16,-2 1 0-16,0 2 0 0,-1 3 0 0,0 1 0 16,-2 1 0-16,1 2 0 0,-2 0 0 0,-1 0 0 0,-1 3 0 0,-5-13 0 0,0 0 0 15,0 0-160-15,16 72 160 0,-16-72-128 0,0 0 128 16,6 63-192-16,-6-63 64 0,0 0 0 0,11 67 0 15,-11-67-176-15,0 0-16 0,0 0-16 0,28 62 0 16,-28-62-32-16,0 0 0 0,0 0 0 0,0 0 0 16,58 24 240-16,-45-26 128 0,1 1-160 15,-1-3 160-15,1-1 0 0,-2 1-144 0,3-1 144 0,-3-3 0 16,1 3 0-16,0-2 0 16,-2-2 0-16,-1 1 0 0,0-2 0 0,-2 0 0 0,-1-3 0 0,-1 1 0 15,-2-4 0-15,0 0 0 0,-1-5 160 0,-1-1-160 16,0-1 288-16,-2 2-32 0,0 1-16 0,-1 5 0 15,-2 2 16-15,-1 3 16 16,0 3 0-16,-2 4 0 0,0 3 16 0,-1 4 0 0,0 2 0 0,0 5 0 16,2 1-96-16,0 3 0 0,1 3-16 0,3 1 0 15,1-1-176-15,0-18 0 0,0 0 0 0,14 67 0 16,-14-67 0-16,0 0 0 0,39 59 0 0,-39-59 0 0,0 0 0 0,0 0 0 16,72 44 0-16,-72-44 0 0,0 0 0 0,67 10 0 0,-46-10 0 0,-1-2 0 15,0-1 0-15,-1-2 128 0,3-1 0 0,-4-2 0 16,-1 1 128-1,1-3 32-15,1 0 0 0,-2-3 0 0,1 0 160 0,-1-1 48 0,-2-1 0 16,-2-2 0 0,-3-6 16-16,-4-1 16 0,-5-3 0 0,-1-1 0 15,-4-2 80-15,-5 2 16 0,-1 1 0 0,-5 3 0 16,-2 2-240-16,-4 0-64 0,-3 4 0 0,0 3 0 0,0 2-320 0,-3 3 0 16,-3 3 0-16,2 3 128 15,1 2-576-15,-1 4-128 0,0 3 0 0,-2 5-16 16,-1 4-1024-16,-3 6-208 0,-1 4-32 0,-5 6-20032 15</inkml:trace>
  <inkml:trace contextRef="#ctx0" brushRef="#br0" timeOffset="23234.95">19543 12988 18431 0,'3'0'1632'0,"-2"0"-1312"0,1 0-320 0,-1 0 0 0,-1 0 704 0,1 1 80 0,4-1 16 0,0 2 0 0,5-1 880 0,0 2 176 16,3 0 48-16,-2 0 0 0,2 1-1120 0,-2-1-208 0,-1 2-64 0,0 0 0 16,-2-1-368-16,2 0-144 15,-1 2 0-15,1-1 144 0,-1 1-320 0,1 0-64 16,-1-1-16-16,-2 1-8528 16,0 0-1712-16</inkml:trace>
  <inkml:trace contextRef="#ctx0" brushRef="#br0" timeOffset="23568.05">20119 12687 6447 0,'-3'-6'576'0,"2"5"-576"0,1-1 0 0,0 1 0 0,0 1 2144 0,0 0 320 16,0 1 64-16,1 2 16 0,-1 3-128 0,-1 4-32 16,1 5 0-16,-3 4 0 0,2 3 48 0,-3 4 16 0,1 1 0 15,0 4 0-15,-1 1-1088 0,1 2-208 16,6 1-64-16,-5 1 0 0,-2-2-384 0,3-2-64 16,1-2-32-16,1-3 0 0,5-2-256 0,-1-2-48 0,0-4-16 0,-1-2 0 31,-1-1 0-31,-1-3 0 0,1-1 0 0,0-2 0 0,0-1-112 0,-2 1-32 0,1-5 0 0,-2 1 0 31,0-2-144-31,-2 0 0 0,0-2 0 0,0-1 0 16,2 1-272-1,2-4-144-15,-1 2-32 0,2 0-17664 0</inkml:trace>
  <inkml:trace contextRef="#ctx0" brushRef="#br0" timeOffset="24006.8">21926 13244 21183 0,'1'8'944'0,"-1"-5"192"0,0-3-912 0,0 0-224 0,0 13 0 0,2-11 0 0,-4 4 1264 0,0 4 208 0,-3 4 32 0,-2 7 16 0,-1 3 912 0,-2-1 192 16,0-2 48-16,0 2 0 0,-1-2-1424 0,0 0-288 16,2-4-48-16,-1 0-16 0,3-3-640 0,-1-1-128 15,2 0-128-15,2-5 192 0,1 0-192 0,2-3 0 16,1-2-160-16,1-2-11616 16,2-1-2336-16</inkml:trace>
  <inkml:trace contextRef="#ctx0" brushRef="#br0" timeOffset="24500.23">23289 12649 15663 0,'-1'-2'1392'16,"1"1"-1120"-16,1 2-272 0,-1-1 0 0,-1 2 1456 0,1 1 224 0,-2 1 48 0,1 3 16 0,0 6 32 0,-2 5 0 0,-1 5 0 0,-1 1 0 31,4 4-16-31,-2 0 0 0,2 2 0 0,-2-1 0 0,3 0-704 0,-2-2-144 16,2-2-16-16,0-2-16 0,2-2-176 0,-2-1-48 0,0-3 0 0,0-2 0 15,0-1-192-15,0-1-32 0,0-2-16 0,-2 1 0 0,2-4-176 0,-1 0-48 32,0 1 0-32,1-3 0 0,-2-1-192 0,2-1 144 15,0-1-144-15,0 0 128 0,2-1-128 0,-1-2 0 16,3 0 0-16,-1 0 0 16,3-2-672-16,-2 1-112 0,0-1-32 0,0 1-17296 0</inkml:trace>
  <inkml:trace contextRef="#ctx0" brushRef="#br0" timeOffset="29760.92">20516 15012 911 0,'2'0'0'0,"-2"0"0"0,0-1 0 0,1 1 0 15,-1 0 784-15,1-1 80 0,2-1 16 0,0 1 0 16,3-2-32-16,-1 0 0 0,1 2 0 0,0-2 0 16,-1 3-336-16,1 0-64 0,-3-2 0 0,-2 2-16 15,1-1-32-15,-1 1 0 0,-1 0 0 0,0 0 0 16,0 1 240-16,0-2 32 0,-1 1 16 0,1 0 0 15,-2-1-48-15,1 1 0 0,1-2 0 0,-2 2 0 16,1 0 128-16,1-1 0 0,-1 1 16 0,1-2 0 16,-2 2-64-16,2-1-16 0,0 1 0 0,0-1 0 15,0 1-320-15,0-2-64 0,0 2 0 0,0-1-16 16,0 1 80-16,2-2 0 0,-1 2 16 0,0-1 0 0,1 1-64 16,-1 0-16-16,1 1 0 0,-1 1 0 0,0-1-160 0,1 2-32 15,1 0-128-15,0 1 192 0,-1 0-192 0,1 0 128 16,0 1-128-16,0 0 0 0,0 2 144 0,-2-1-144 15,2 1 128-15,0 0-128 0,1 2 128 0,-1-2-128 16,0 1 128-16,-2-1-128 0,3 2 0 0,-2-4 0 16,1 2 0-16,-1 1 0 0,1-1 0 0,1 0 0 15,1 1 0-15,0 1 0 0,2 0 0 0,0 0 128 16,2 2-128-16,-1 1 0 0,4-1 0 0,-2 0 0 16,-1 0 0-16,3 1 0 0,-2-1 0 0,1 0 0 15,0 2 0-15,1-2 0 0,-1 2 0 0,0-2 0 0,0-1 0 16,-1 0 0-16,2-1 0 0,-4-1 0 0,-1 1-176 0,0-2 176 15,0 0 0-15,-1 0 0 0,0-3 0 0,-1 0 0 16,-1 1 0-16,1-3 0 0,-2 0 0 0,-1-1 128 16,1-1 208-16,-1-1 48 0,0-1 16 0,0 0 0 15,-1-3 496-15,-1 2 112 0,2-1 16 0,-1-1 0 16,1 0-64-16,-1 0 0 0,0-2 0 16,1 1 0-16,-1-1-192 0,2 0-64 0,0 0 0 0,0-3 0 15,-1 1-64-15,3 0-32 0,-2-1 0 0,1-2 0 16,-1 2-96-16,1-1 0 0,-1 0-16 0,2 0 0 15,1-1-160-15,0-2-16 0,1 1-16 0,0-1 0 16,0-1-176-16,0-1-128 0,1-1 192 0,1-1-192 0,-1 1 176 0,-1 1-176 16,-1 2 160-16,0 0-160 15,-1 1 144-15,0 1-144 0,-1 0 128 0,-1 1-128 0,-1 0 0 0,0 2 128 16,-2 2-128-16,0 2 0 0,3 0 0 0,-3 4 0 16,-3 1 0-16,0 0 0 15,0 3-480-15,-1 2-80 0,0 2-16 0,-3 2-11520 16,1 1-2320-16</inkml:trace>
  <inkml:trace contextRef="#ctx1" brushRef="#br0">15761 9378 0,'0'0'0,"0"0"16,0 0-16,0 0 15,43-189 16,-70 149-31</inkml:trace>
  <inkml:trace contextRef="#ctx0" brushRef="#br0" timeOffset="43156.74">12327 2897 15663 0,'3'-10'1392'0,"-2"-2"-1120"0,-1 5-272 0,0 2 0 0,-1-1 1536 0,0-2 256 0,-1-8 64 0,-1-8 0 16,-2-11 1136-16,-4-9 224 0,-2-3 48 0,-3 1 16 15,-2 2-1280-15,-1 3-256 16,-1 1-48-16,-5 2-16 0,-1 3-848 0,-4-2-192 0,-3 2-16 0,-2 4-16 16,8 7-96-16,-5 1-32 15,-4 2 0-15,-4 0 0 0,0 2 672 0,-1 2 128 16,-1 3 16-16,-1 4 16 15,-1 5-1760-15,-1 3-336 0,1 7-80 0,-2 4-16 0,-1 10 880 0,-2 3 0 16,2 8 0-16,-1 5 0 0,0 6 0 0,7 0 0 16,8-7 128-16,-3 10-128 0,0 10 0 0,1 8 0 0,5 9 0 0,7 3 0 15,7 3 0-15,10-4 0 0,6-5 0 0,8-13 0 16,4-10 0-16,-14-45 0 0,53 95-144 0,-53-95 144 0,70 82-128 0,-70-82 128 31,78 66-192-31,-78-66 192 0,93 53-160 0,-93-53 160 16,98 36-128-16,-98-36 128 0,93 19 0 0,-93-19 0 0,86-3 0 0,-46-4 0 15,-2-5 0-15,-6-2 176 0,-2-4-48 0,-3-3 0 16,-2-3 208-16,-2-5 48 0,-2-4 0 0,-1-6 0 16,-3-2 80-16,-3-1 32 0,-3-3 0 0,1-6 0 15,-3-3-48-15,0-5-16 0,-2 4 0 0,1-9 0 16,-1-4-192-16,-2 1-48 0,-1 0 0 0,-1 7 0 16,-2 4-192-16,-2 8 0 0,-1 7 0 0,1 8 0 15,0 6-176-15,-2 5-80 0,0 7 0 0,-3 4-16 16,2 5-880-16,-3 5-192 0,-2 5-16 0,0 6-19568 15</inkml:trace>
  <inkml:trace contextRef="#ctx0" brushRef="#br0" timeOffset="44019.94">11779 3183 21183 0,'-4'0'944'0,"2"0"192"0,1 0-912 0,0 0-224 0,-1-1 0 0,1 1 0 0,-2 1 1712 0,0 1 288 0,0-1 64 16,-2 3 16-16,-2 2 352 0,-3 3 64 0,1 3 0 0,-1 2 16 15,-1 3-1424-15,1 2-272 0,0 2-64 0,-1 0-16 16,1 3-224-16,-1 2-64 0,-1-2 0 0,1 1 0 16,0 0-80-16,1 1-32 0,1-1 0 0,1 1 0 15,1-4-16-15,1-1-16 0,1 1 0 0,-1-3 0 16,0 5-64-16,1 0-16 0,0 1 0 0,0 1 0 15,1 7-32-15,-2 4-16 0,-1 2 0 0,0 4 0 16,0 2-48-16,-2 1-128 0,2 7 192 0,-1-4-64 16,2-4-128-16,-1 2 0 0,1 4 144 0,-2 2-144 15,1 4 0-15,-3 4 144 0,1 4-144 0,-2 4 0 16,-2 2 192-16,1 1-192 0,0-2 192 0,-2-1-192 0,2 2 224 0,-4 10-64 16,0 6-16-16,-2 2 0 15,0 0 16-15,-2 0 0 0,-1 4 0 0,1 2 0 16,2-2-32-16,-2 5 0 0,0 2 0 0,-3 3 0 15,1 0 0-15,1 5-128 0,-1 6 192 0,3-1-64 0,2-3-128 0,1-2 160 16,1 2-160-16,1 0 160 0,-1 3-160 0,3-11 0 16,0-12 144-16,1 11-144 0,-3 12 0 0,1 4 0 15,1-4 0-15,2-3 128 0,1-4-128 0,1 6 0 16,-1 5 0-16,1-1 0 0,2-5 0 0,-1 0 0 0,0 3 0 0,1-2 0 16,2-2 0-16,0-3 0 0,-2-9 0 0,2 5 0 15,0 8 0-15,-2-2 0 0,2-7 0 0,-2-2 0 16,-1 3 0-16,0 5 0 0,-1 3 0 0,-2-2 0 15,0-6 0-15,-1 0 0 0,1-5 0 0,-2 1 128 16,1 1-128-16,-2-1 0 0,1-3 0 0,-1 0 128 16,2 4-128-16,-2-1 0 0,2 0 0 0,-4 0 0 15,3-3 0-15,-1 2 128 0,0 5-128 16,2-4 0-16,1-5 128 0,-1 0-128 0,0-1 160 16,1-1-160-16,1-1 160 0,4-2-160 15,-1-2 160-15,2-5-160 0,1-10 176 0,0 3-176 0,0 1 192 0,2-4-192 16,-1-2 160-16,1 1-160 0,-1 3 128 0,1-4-128 15,-2-1 0-15,0-2 128 0,2-5-128 0,-2 0 0 16,0 0 128-16,1-1-128 0,-1-3 128 0,-2-3-128 16,3-3 128-16,-1-2-128 0,1-2 0 0,0-4 128 15,-1-2-128-15,0-2 128 0,2-1-128 0,-2-2 128 16,-2-2-128-16,3-1 128 0,-1-3-128 0,0-3 128 16,2-4-128-16,-2-1 160 0,1 0-160 0,0-5 160 15,-1-4-160-15,-2 0 160 0,1 0-160 0,0-4 160 16,1 0-32-16,-1-3-128 0,1 0 192 0,-3-1-64 0,2 0 16 0,0-2 0 15,-2 0 0-15,2-1 0 16,0-2-144-16,0 1 192 0,-2-1-192 0,0 1 192 16,2-1-192-16,0 0 0 0,1 1 144 0,-1-1-144 15,1-1 0-15,2 0 0 0,-1 0 0 0,2 0 0 0,0 0-416 0,0 2-48 0,2-2-16 0,-2 0 0 16,1 1-560-16,0 0-112 0,-1-1-32 0,2 0 0 31,-2 0 32-31,0 0 16 0,0 0 0 0,0-1 0 0,1 1 0 0,-1-3 0 0,2 0 0 0,-1-1-11120 16,2-3-2224-16</inkml:trace>
  <inkml:trace contextRef="#ctx0" brushRef="#br0" timeOffset="44590.08">10179 13451 4079 0,'-3'-3'0'0,"1"2"176"0,1 0-48 0,-1-1 0 0,1 2-128 0,1 0 0 0,-1-1 0 0,-1 1 0 0,1-2 3056 0,-2 1 592 0,2 0 112 0,-2 1 16 15,1 1 0-15,1 3 0 0,0 5 0 0,1 2 0 16,1 3-1280-16,-1 4-272 0,1 2-48 0,2 1-16 15,0 2-1136-15,0 2-240 0,1 5-32 0,2 0-16 16,-1-1-352-16,1 0-80 0,1 0-16 0,0-2 0 16,2-1-64-16,-1-2-16 0,1 0 0 0,0-3 0 15,1 0-16-15,0-1 0 0,0-2 0 0,-1-1 0 0,-1-1 32 16,-1-1 0-16,0-1 0 0,-1-1 0 16,-1-3-32-16,1-2 0 0,0 2 0 0,-1-4 0 0,1 0 32 0,1-2 0 15,0-1 0-15,0 0 0 0,2-3 16 0,-1-2 0 16,2 1 0-16,-1-4 0 0,0 0 32 0,4-4 16 15,0-2 0-15,2-4 0 0,1-4 32 0,1-3 0 16,1-1 0-16,2-2 0 0,1-2-32 0,0-2 0 16,5 0 0-16,-2 0 0 0,1 0 80 0,-2 2 16 15,-3 4 0-15,1 1 0 0,-1 1-64 0,-2-2 0 0,-1 3 0 16,-1 0 0-16,-2 2-48 0,0 1-16 0,-3 4 0 16,0-1 0-16,-1 2-64 0,-1 0 0 0,-1 2-16 0,-1 2 0 15,-2-1-16-15,-1 1 0 0,0 2 0 0,-1 2 0 16,0 0-160-16,-1 1 0 0,1 0 144 0,-1 2-144 15,-1-2 0-15,1 1 0 0,-2 2 0 16,0-1 0-16,0 1-592 0,-2 0-48 0,1 1 0 0,-2-1 0 16,0 2-624-16,-1-1-128 0,-2-1-16 0,-1 0-16 15,1-1-176-15,-1-2-48 0</inkml:trace>
  <inkml:trace contextRef="#ctx0" brushRef="#br0" timeOffset="45813.83">10680 3796 3679 0,'3'-2'320'0,"0"-1"-320"0,-2 0 0 0,0 0 0 0,1 2 208 0,1-2-16 0,2-1-16 0,2-5 0 16,5-3 16-16,-1-4 0 0,2 2 0 0,-2 1 0 15,0 0-768-15,-1 1-160 16,-1 0-32-16,-1 1 0 0,-2 0 768 0,-1-1 0 16,1 3 160-16,-3 0-16 0,3-1-144 0,-4 2 0 0,1-2 144 0,0 1-144 31,1 2 0-31,-1-3 0 0,0 2 0 0,0-1 0 0,1 1 0 0,0-2 0 15,2 0 0-15,1-1 0 0,0 1 0 0,2-1 0 16,-2 2 0-16,0 1 0 0,0-1 0 0,1 1 0 16,-1 1 0-16,-1 0 0 0,0 1 0 0,-1 0 0 15,-1 2 0-15,1 0 0 0,0 1 688 0,0 2 64 16,-1-1 16-16,0 1 0 0,-1-1 512 0,0 4 80 16,0-1 32-16,-2 4 0 0,-1 2 592 0,-3 1 128 15,-1 3 32-15,-2 5 16 0,-1 2 224 0,-3 3 48 0,-1 2 16 16,1-3 16-16,0 1-352 0,0 2-80 0,-2 1-16 0,-3 7 16 15,-3 5-320-15,-2 5-64 16,1 5-16-16,-1-3 16 0,3-3-768 0,-3 4-160 0,0 1-16 0,-1 2-16 16,1-2-288-16,1-1-48 0,-1-1-16 0,-1 3 16 15,-2 2-96-15,-1 4-32 0,0 3 0 0,-1 3 16 16,0 0-48-16,-1 4 0 0,-1 3 0 0,-3 1 16 16,6-9-16-16,2-3-16 0,-1-2 0 0,-4 10 16 15,-5 13 48-15,-5 8 16 0,-4 8 0 0,-1-2 0 16,2-7-64-16,-1 1-16 0,-1 7 0 0,-4 5 16 15,0 5-16-15,1 1-16 0,4-11 0 0,1 1 0 0,-1 2-16 0,-4 7 0 16,-3 7 0-16,-3-1 0 0,4-5 0 16,1-1 0-16,-2 6 0 0,1 0 0 15,2 0-144-15,3-3 160 0,6-13-160 0,0 5 160 0,-1 10-160 0,-3 3 0 16,-1 3 0-16,0 0 128 16,0-3-128-16,0 5 0 0,-2 4 0 0,-1-6 0 15,4-9 0-15,-1 4 0 0,0 7 0 0,0 0 0 16,5-1 0-16,0-2 0 0,4-3 0 0,-1 1 0 0,-1 0 0 0,0-3 0 0,2-5 0 0,1-1 0 15,-2-3 0-15,0 9 0 0,-3 8 0 0,1-3 0 16,1-7 0-16,0 0 0 0,0 6 0 0,-1 3 0 16,-2 1 0-16,0-2 0 15,6-2 0-15,0-6 0 0,3-5 0 0,-4 5 0 16,-1 4 0-16,-2 1 0 0,1-2 0 0,1 1 0 16,1 0 0-16,-1-6 0 0,4-8 0 0,0 0 0 15,4 2 0-15,1-3 0 0,1-1 0 0,4-6 0 0,-1-6 0 0,3-5 0 16,0-2 0-16,0-3 0 0,3 2 0 0,3-5 0 15,-1-2 0-15,2-4 0 0,0-5 0 16,2-2 0-16,-1-7 0 0,1 0 0 0,1-1 0 16,0-4 0-16,1-3 0 0,-1-4 0 15,2 0 0-15,-3-5 0 0,3-2 0 0,-2-4 0 0,1-2 128 0,0-3-128 16,1-2 0-16,1-3 128 0,-1-2-128 0,0-3 128 16,0-1-128-16,1-1 0 0,0-2 0 0,-2-1 128 15,2-1-128-15,0-2 0 0,0 0 0 0,1-2 0 0,-1-1 0 16,-1 1-224-16,1-1 32 0,-2 0 0 15,2 0-528-15,0-1-112 16,-2 0 0-16,1-1-16 0,-1 0-304 0,0 0-48 16,1 3-16-16,-1-3-11872 0,0 3-2384 0</inkml:trace>
  <inkml:trace contextRef="#ctx0" brushRef="#br0" timeOffset="46303.92">7271 12791 911 0,'2'-1'0'0,"-2"0"0"0,0 1 0 0,0 0 0 0,0 1 1584 0,0 0 224 0,0 2 48 0,1 2 16 0,1 3 1600 0,-1 5 320 16,0 5 64-16,2 5 16 15,0 1-608-15,0 3-128 16,1 1-32-16,2 2 0 0,-2 1-1120 0,2 1-208 0,-1-1-48 0,2-1-16 16,-1-1-816-16,0-3-176 0,-1-2-16 0,1-3-16 15,-3 0-304-15,1-1-48 0,-1-2-16 0,0-2 0 16,1-3 16-16,0-1 0 0,2-3 0 0,-1-2 0 0,4-4 48 0,-2-3 0 0,1-2 0 0,2-3 0 15,0-2 64-15,3-6 0 16,0-3 16-16,1-2 0 16,1-5 112-16,1-1 32 0,1 0 0 0,-2-1 0 15,1-2-32-15,1 0-16 0,-2 0 0 0,2 2 0 16,-1-2-96-16,2-1-16 0,1 0 0 0,2-3 0 16,1-2-128-16,2-1-48 0,0 3 0 0,-1 0 0 15,0 6-112-15,-5 1-32 0,0 2 0 0,-2 5 0 16,-1 2 0-16,-2 4-128 0,-3 5 192 0,-1 2-64 0,-5 2-128 15,-1 4-144-15,-2 2 144 0,-1 3-208 16,-1 1-784-16,-4 7-160 0,-2 6-16 0,-3 4-14144 16,-1 5-2832-16</inkml:trace>
  <inkml:trace contextRef="#ctx0" brushRef="#br0" timeOffset="49754.23">11782 12416 23951 0,'-3'7'2128'0,"0"-2"-1696"0,0 0-432 0,2-3 0 0,-2 1 800 0,0 3 80 0,-2 4 16 0,-5 7 0 0,-2 4 816 0,0 2 160 16,2-4 48-16,3-2 0 0,1-5-816 0,2-1-144 15,1-4-48-15,2-1 0 0,-1-2-528 0,2-1-96 16,2-2-32-16,-1-1 0 16,1 0-768-16,-2 0-176 0,1-1-16 0,-1-1-15616 0</inkml:trace>
  <inkml:trace contextRef="#ctx0" brushRef="#br0" timeOffset="50001.71">11628 12440 16575 0,'8'4'736'0,"-2"-1"160"0,1 0-720 0,-1-1-176 0,-2 0 0 0,0-1 0 0,2 2 1968 0,4 1 352 16,-10-4 80-16,0 0 16 0,0 0 544 0,86 26 112 15,-86-26 32-15,0 0 0 0,0 0-1488 0,80 17-288 16,-80-17-64-16,0 0-16 0,0 0-672 0,0 0-128 16,67 0-16-16,-59-2-16 0,-1 1-160 0,-1-2-16 15,-2 2-16-15,0-2 0 0,-2 0-224 0,1 2 0 16,-3-2 0-16,0 0 0 31,-2 2-832-31,1-2-176 0</inkml:trace>
  <inkml:trace contextRef="#ctx0" brushRef="#br0" timeOffset="51387.4">11659 12629 10127 0,'0'1'896'0,"0"1"-704"0,0-1-192 0,0 1 0 0,0-1 1216 0,0 1 192 0,-1 2 64 0,1 3 0 16,-2 1 480-16,2 2 96 0,-1 1 32 0,-1-1 0 15,2 2-208-15,-3-4-32 0,2 2-16 0,-2-1 0 0,0 0-528 0,-1 0-96 16,0 2-32-16,0-1 0 0,-1 0-272 0,1 0-64 16,0 1-16-16,-2 0 0 15,2 2-288-15,-2-2-48 0,1 2-16 0,-1 1 0 0,2 0-240 0,-2 1-48 16,2-1-16-16,-2-2 0 0,2 1-160 16,-2 0 0-16,2 0 0 0,-1-1 0 0,-1 1 0 0,0 0 0 15,2 1 0-15,-2-1 0 0,2-1 0 0,-1 2 0 16,-1-1 128-16,0 0-128 0,1 1 0 0,-1 0 192 15,0 0-192-15,1 0 192 0,0 0-64 0,0 1 0 16,-1-3 0-16,0 0 0 0,2-1-128 0,-1 0 0 16,0 0 144-16,1-1-144 0,-3 2 128 0,1-1-128 0,1 2 128 15,-2-2-128-15,2 0 0 0,0 2 144 16,-1 0-144-16,-1-1 0 0,1 1 144 0,1 1-144 16,-1 0 0-16,0 1 144 0,1 0-144 0,-2-1 0 0,1 0 144 0,0-1-144 15,2 0 0-15,-1-1 144 0,-1 3-144 16,-1 0 0-16,0 1 128 0,0-1-128 15,0 1 0-15,0 1 0 0,-2-2 144 0,1 2-144 16,-1 2 0-16,1-2 144 0,1-1-144 0,-2 1 0 16,1 2 0-16,-2-1 128 0,1-1-128 0,2-1 0 0,-1-1 144 0,-1-1-144 15,1 0 0-15,-1-1 128 0,1 0-128 0,-1 0 0 16,2-1 128-16,-1 1-128 0,-1 0 128 0,1-1-128 16,1 0 128-16,-2 0-128 0,1 1 160 0,-1 1-160 15,2 0 128-15,-1-1-128 0,1 1 0 0,0-1 144 16,1-2-144-16,0-1 0 0,2 0 0 0,0 0 0 0,-2 0 0 15,2 1 0-15,-2 0 128 0,1 2-128 16,-2 0 0-16,0 0 0 0,0 1 0 0,1-2 128 0,-1 3-128 0,-2 0 0 16,1-1 0-16,-2 3 0 15,2 0 0-15,-1-1 0 0,-1 1 0 0,0 0 0 16,0 0 0-16,1 0 0 0,-1-2 0 0,0 1 0 0,0-2 0 0,0-2 0 16,0 0 0-16,2-1 0 15,-1 0 0-15,-1-1 0 0,2 0 0 0,1-3 0 0,0 0 0 0,0 2 0 16,-2 1 0-16,-1 2 0 0,2 1 0 0,-2 0 0 15,1-1 0-15,-1 1 0 0,2-1 0 0,-3 2 0 0,-1 1 0 0,0 2 0 16,-1-1 0-16,0 2 0 0,-1 0 0 16,0 1 0-16,0 1 0 0,0-1 0 15,0 0 0-15,-2-2 0 0,2 0 0 0,0-2 0 16,1-2 0-16,2-2 0 0,0 0 0 0,-1-1 0 0,4-1 0 0,-1-4 0 16,1 3 0-16,1-3 128 0,-2 1-128 0,2-1 0 15,0 0 192-15,0 0-64 0,0 1 0 0,-1-2 0 16,0 2 16-16,0 0 0 0,1-1 0 15,0-1 0-15,1 1-144 0,-1-1 192 16,0 0-192-16,0 0 192 0,-1 2-192 0,2-3 192 0,0 1-192 0,1-1 192 16,-1 1-192-16,2 0 160 0,-1 2-160 0,3 0 160 0,-3-2-160 15,1 2 0-15,0-1 0 0,-2 0 0 0,2 0 0 16,0-1 0-16,0 1 128 0,-1 0-128 16,1 0 0-16,0-1 0 0,0 0 144 0,-1 0-144 15,1 0 128-15,0-1-128 0,0 3 128 0,1-2-128 16,-1 0 128-16,-1 2-128 0,1-2 128 0,0 1-128 15,1 0 0-15,-1-1 144 0,1 2-144 0,0-2 0 16,0 2 128-16,1-2-128 0,0 0 0 0,1 1 0 16,-1 0 0-16,1 0 0 0,-2-1 0 0,2 1 0 15,-1 0 0-15,-1 0 0 0,2 0 0 0,-2-3 0 16,2 1 0-16,-2 0 0 0,1 0 0 0,0-2 0 16,-1 2 0-16,0 0 0 0,2 0 0 0,-2 0 0 0,0-2 0 0,0 0 0 15,0 2 0-15,0-1 0 0,1 1 128 0,-1-2-128 16,1 2 0-16,0-2 0 0,0 1 0 0,1-1 0 15,-2 0 0-15,2 1 0 0,-1-1 0 0,-1-1 0 16,2 2 0-16,-2-1 0 0,2-1 0 0,-1 1 0 16,1 2 0-16,-1-1 0 0,1-1 0 0,0 2 0 15,-1 0 0-15,-1 0 0 0,2-2 0 0,0 0 0 16,-1 2 0-16,1 0 0 0,1-2 0 0,0 2 0 16,0-1 0-16,0-1 0 0,0 1 0 0,0-1-272 0,0-1 48 0,3 0 16 31,-2 0-720-31,2 0-144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20:30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19875 9004 21183 0,'-6'-3'1888'0,"3"2"-1504"0,3 1-384 0,2 1 0 0,1 0 128 0,-2 1-128 0,2-1 160 0,-3-1-160 16,0 0 576-16,0 0 0 0,0 0 16 0,34 55 0 0,-34-55 240 0,22 54 32 16,-22-54 16-16,20 76 0 0,-20-76-144 0,19 95-32 15,-12-41 0-15,1 4 0 16,1 7 688-16,-1 5 128 0,0 8 16 0,4-6 16 15,-4-8-1872-15,1-8-368 0,-4 1-80 0,1-2 0 0,0-2 768 0,-2 4 0 0,-1-2 0 0,-2 2 0 32,1-2 192-32,-4-2 64 0,1 0 0 0,-3-3 0 0,-1 0 128 0,0-4 16 15,-1-2 16-15,0-1 0 16,1-1 96-16,-2 2 32 0,-2 4 0 0,1-3 0 0,1 0 32 16,0-5 0-16,1-2 0 0,0-3 0 0,6-35-128 0,-5 58 0 15,5-58-16-15,1 44 0 0,-1-44-112 0,0 0 0 0,0 0-16 0,17 54 0 16,-17-54-112-16,0 0 0 0,0 0-16 0,0 0 0 15,0 0-32-15,58 27 0 0,-58-27 0 16,0 0 0-16,39-5-144 0,-39 5 192 0,0 0-192 0,41-11 192 16,-41 11-192-16,31-13 0 0,-31 13 0 15,37-14 0-15,-37 14 0 0,38-18 0 0,-38 18 0 0,43-17 0 0,-43 17 0 16,46-16 0 0,-46 16 0-16,58-12 0 0,-58 12 0 0,60-7-176 15,-60 7 176-15,72-5-128 0,-72 5 128 0,77 0 0 16,-77 0-144-16,89 6 144 0,-42-5 0 0,1-1 0 0,0 0-144 15,3-2 144-15,3-3 0 0,-5 1 0 0,-1 0 0 0,4 0 0 16,8-2 0-16,0 2 0 0,5-2 0 0,-1-1 0 16,1 0 0-16,-2-2 0 0,1 2 0 0,-2 0 0 15,-5 0 0-15,3 2-128 0,4 0 128 0,1 3 0 16,0 0 0-16,-1 1 0 0,-2-1 0 0,1 4 0 16,-1-2 0-16,-1 0 0 0,-6 0 0 0,0-2 0 15,0 2 0-15,-1 0 0 0,0 0 0 0,-3 0 0 16,-2 0 0-16,-2 0 0 0,-3 0 0 0,-44 0 0 15,79 0 144-15,-79 0-144 0,55-1 128 0,-55 1-128 16,45-4 128-16,-45 4-128 0,38-7 128 0,-38 7-128 0,27-13 208 16,-27 13-32-16,20-17-16 0,-12 6 0 0,-1-1 64 0,-1-2 16 15,-2-1 0-15,0-2 0 0,-1-2 0 16,0 0 0-16,-2-3 0 0,1-2 0 0,-1 3 736 0,-1-4 160 16,2-4 16-16,-2 0 16 15,0-4-1664-15,0-2-336 0,1 0-64 0,-1-3 0 0,1-3 896 0,1-3 0 16,1-3 160-16,-2-4-16 0,1 0 16 0,0-2 0 15,4-5 0-15,-5-2 0 0,-2 3 0 0,0-4 0 16,-2-3 0-16,0 2 0 0,0 0 32 0,0 5 0 16,-1 2 0-16,0-4 0 0,0 0 64 0,-2-1 32 15,-1 4 0-15,0 4 0 0,0 3-96 0,0 4 0 0,-2 4-16 0,-1 2 0 16,0 2-16-16,1 2 0 16,-3 2 0-16,0 1 0 0,-3 1-160 0,1 2 128 0,0 5-128 0,-3 0 128 15,-1-1-128-15,-5 2 0 0,2 1 144 0,-3 3-144 16,-1 1 0-16,-2 1 0 0,-3 3 0 0,-1 0 128 15,-1 1-128-15,-5 0 0 0,-3 2 0 0,-5 0 0 16,0 2 0-16,-6 1 0 16,-7 2 0-16,-11 3 0 0,-13 3 0 0,-9 2 176 0,-2 2-48 0,-6 0 0 15,-5-1 64-15,-16 4 0 0,-14 4 0 0,-8 1 0 16,1-4 0-16,-10 5 16 0,-10 4 0 0,1 0 0 16,8-3-208-16,-16 3 144 0,-15 4-144 0,-17 3 128 15,-18 3-320-15,5 1-80 0,12-1-16 0,3 1 0 16,-1 5-816-1,-28 5-176-15,-30 10-16 0,-23 4-20528 0</inkml:trace>
  <inkml:trace contextRef="#ctx0" brushRef="#br0" timeOffset="8937.62">15847 2525 5519 0,'0'-1'496'0,"-1"-1"-496"0,1 1 0 0,0-1 0 0,0 2 1088 0,0-1 128 0,0 0 32 0,-1-2 0 0,-1-2 1040 0,1 1 208 0,-2 0 32 0,2 0 16 16,-1 0-304-16,1 2-48 0,-1 1-16 0,1 2 0 16,-1 1-832-16,1 2-192 0,-2 0-16 0,2 4-16 15,-2 2-544-15,2 3-96 0,-2 1-32 0,0-1 0 16,2-2-160-16,-1 5-32 0,1 6-16 0,-2 7 0 16,3 2-240-16,-2 3 0 0,4 1 0 0,1 2 0 15,1-1 0-15,-4-36-160 0,14 74 0 0,-14-74 0 16,20 63-288-1,-20-63-48-15,31 54-16 0,-31-54 0 0,0 0-16 0,55 65-16 0,-55-65 0 0,0 0 0 32,66 48 96-32,-66-48 32 0,0 0 0 0,77 33 0 0,-77-33 416 0,0 0 0 0,75 14 0 0,-75-14 0 0,43-2 288 0,-23 0 144 15,0-3 16-15,-3 0 16 16,0-1 224-16,-2-1 32 0,1-2 16 0,-2 0 0 0,-1 1-96 0,-2-1-32 16,0-3 0-16,1-2 0 0,-2 0 112 0,-2-4 32 15,0-1 0-15,0 0 0 0,-1-4 128 0,-2 0 16 0,1-2 16 0,-2 1 0 31,-1 1-400-31,1 2-96 0,-2-3-16 0,-1 1 0 0,0 2-176 0,-1 0-32 16,2 0-16-16,-4-2 0 16,2 1-48-16,-1-1 0 0,0 2 0 0,-2-2 0 0,0 3-128 0,0 1 128 15,0 0-128-15,1 2 128 0,0 5-128 0,-2-1 0 0,2 2 0 16,1 2 128-16,0 2-128 0,-1 3 0 0,2 0 0 0,-1 2 0 16,1 1 0-16,0 2-176 0,-2 2 176 0,2 1-192 15,0 3 32-15,0 2 0 0,0 4 0 16,0 4 0-16,2-2 0 0,-1 5 0 0,1 2 0 0,0 5 0 15,-2-27-208-15,13 68-32 16,-13-68-16-16,21 78 0 0,-21-78-512 0,26 72-96 16,-26-72-32-16,27 61 0 0,-27-61-48 0,0 0-16 0,39 66 0 0,-39-66 0 31,0 0 384-31,0 0 80 0,45 59 16 0,-45-59 0 0,0 0 192 0,0 0 32 16,0 0 16-16,61 38 0 0,-61-38 144 0,0 0 48 0,0 0 0 0,62 13 0 15,-62-13 208-15,0 0 0 0,54 2 0 0,-54-2 0 16,0 0 128-16,51-7 0 0,-34 2 16 0,0 0 0 15,-2-1 240-15,1-1 64 0,-1-2 0 0,1-2 0 16,-1 0 512-16,0-3 128 0,-3 0 0 0,1-2 16 16,0 1 208-16,-2-1 32 0,0-2 16 0,-2 1 0 0,-1-2-496 0,-1 1-96 0,-1 1-32 0,0-1 0 31,-1-1-352-31,-1 2-64 0,-1 0 0 0,0 0-16 16,0-2-48-16,-3-3-16 0,0 0 0 0,-1 1 0 15,-1-2-32-15,-1 0 0 0,-1-1 0 0,0 3 0 16,0 6-16-16,-1-1 0 0,0 2 0 0,-2 0 0 15,-2 0-192-15,1 1 0 0,-1 2 0 0,1 1 0 0,1 1 0 0,-2 2-240 16,2 2 32-16,1 0 0 16,1 1-192-16,1 3-48 0,1 1 0 0,0 1 0 15,2 2-704-15,-1 3-160 0,2 1-32 0,0 4-16192 16</inkml:trace>
  <inkml:trace contextRef="#ctx0" brushRef="#br0" timeOffset="9285.87">17438 2771 5519 0,'4'0'240'0,"-1"0"64"0,0 0-304 0,0 0 0 0,0 0 0 0,-1 0 0 0,1 0 1856 0,2 0 304 0,3-2 64 0,5 2 16 16,-13 0 384-16,0 0 64 0,52-2 32 0,-52 2 0 16,0 0-1120-16,62-3-208 0,-62 3-48 0,0 0-16 0,55-4-432 0,-55 4-64 15,0 0-32-15,52-5 0 16,-52 5-256-16,0 0-48 0,49-4-16 0,-35 3 0 0,-2-1-240 0,0 1-48 15,0-1-16-15,-2 1 0 0,2 0-176 0,-4-1-272 16,1 1 64-16,-4 1 16 16,1 0-1456-16,-3 0-272 0</inkml:trace>
  <inkml:trace contextRef="#ctx0" brushRef="#br0" timeOffset="9556.12">17509 2950 15663 0,'5'0'688'0,"0"0"144"0,0 0-656 0,2-1-176 16,-1-1 0-16,-2 2 0 0,0 0 1920 0,8-1 336 15,-12 1 80-15,44-7 16 0,-44 7 912 0,60-9 176 0,-60 9 32 0,57-8 16 16,-57 8-1808-16,48-7-352 0,-48 7-80 0,41-7-16 16,-41 7-784-16,0 0-176 0,42-7-16 0,-31 5-16 15,-2 1-240-15,-2 1 0 0,-1 0 128 0,-2 0-128 0,-1 0 0 0,-2 0-192 16,2 3 48-16,-3-2 0 15,0 1-816-15,-1-1-144 0,-1 2-48 0,-1 0 0 16,-1 1-1328-16,-2-1-272 0,-1 2-48 0,0 0-11024 16</inkml:trace>
  <inkml:trace contextRef="#ctx0" brushRef="#br0" timeOffset="11543.18">18466 2128 3679 0,'0'-1'320'0,"0"-1"-320"0,2 1 0 0,-1 1 0 0,-1 0 832 0,2-2 112 0,-1 1 16 0,1 0 0 15,0-1 512-15,3 1 128 0,-3 1 0 0,1 0 16 16,0 1-288-16,0 1-64 0,0 2-16 0,-2 0 0 16,2 2-288-16,-2 1-48 0,1-2-16 0,-1 2 0 15,1 3 96-15,-2 3 16 0,1 1 0 0,-1-14 0 16,0 0-208-16,4 52-32 0,-4-52-16 0,3 46 0 16,-3-46-80-16,3 58-16 0,-3-58 0 0,1 62 0 15,-1-34-16-15,-1-1-16 0,0-2 0 0,-1-1 0 0,1 3-192 0,-2-7-48 16,1-2 0-16,1 1 0 0,-2 0-64 0,0 3 0 15,1-1-16-15,-3 0 0 0,2-4-112 0,1-2-32 16,-3 2 0-16,3-2 0 0,-3 0 32 0,3-2 16 16,-1 0 0-16,0-1 0 0,0 0-16 0,0-1 0 15,2-1 0-15,-1 0 0 0,1-2-192 0,0-1 144 16,1 0-144-16,-2 2 128 0,1-4-128 0,1 1 128 16,-2 1-128-16,1-1 128 0,0-1-128 0,-1 1 192 0,1 1-192 15,1-1 192-15,0-2-192 0,0 0 192 16,0 0-192-16,0 1 192 0,0 0-192 0,0 0 0 0,0 0 144 0,0-1-144 15,1-1 0-15,1 2 0 16,-1-1 0-16,0-1 0 0,1 1 0 0,1-1 0 0,-1 0 0 0,0-1 0 16,1 0 0-16,1 1 0 15,-1-2 0-15,1 0 0 0,2 1 0 0,-2 1 0 0,1-2 0 16,1 0 128-16,0 1-128 0,-1-2 0 16,1-2 0-16,1 2 0 0,0-1 0 0,-1 0 128 0,1-1-128 0,-1 1 0 15,-2-1 128-15,1 1-128 0,3 0 128 0,0-1-128 0,2-1 192 16,-2 1-48-16,4-1 0 0,-2 0 0 0,1 0-144 0,-1 0 160 15,0 0-160-15,0 1 160 0,-2-1-160 0,2 1 192 16,-2-1-192-16,-1 1 192 16,1 0-192-16,-1 1 192 0,-3 1-192 0,1 0 192 15,1 0-64-15,0 0 0 0,-2 0 0 0,0 1 0 16,2 1 16-16,-3-1 0 0,1 0 0 0,-1-1 0 0,1 2-144 0,-1-1 0 16,0-1 144-16,-2 2-144 0,0-1 0 0,1-1 0 15,-1 2 0-15,-1-2 128 16,2 0-128-16,-4 0 0 0,2 1 0 0,0-1 128 15,-1 0-128-15,1-1-192 0,-3 1 64 0,2 0 0 16,-2 1-784-16,0-1-160 16,2-1-16-16,-2-1-16 0,1 1-1792 0,1-2-368 0</inkml:trace>
  <inkml:trace contextRef="#ctx0" brushRef="#br0" timeOffset="12484.91">18541 1995 7359 0,'-4'0'656'16,"0"0"-528"-16,1 0-128 0,2 0 0 0,1 0 368 0,-2 2 32 0,-2-2 16 0,-3 0 0 0,0 1 1312 0,1-1 256 15,3 1 48-15,5-1 16 16,1 2-192-16,4-2-48 0,3 1 0 0,5-1 0 0,3 0-352 0,4 0-80 0,-1-1-16 0,1 1 0 15,5-2-16-15,2 1-16 0,-1 0 0 0,-3-2 0 16,1 1-304-16,-1 0-64 0,2 0-16 0,-2-1 0 0,1 1-288 0,-4 0-48 16,-5-1-16-16,-1 2 0 15,1-1-208-15,0 1-64 16,0 0 0-16,-3-1 0 0,-1 2-320 0,-5-1 144 16,-1 1-144-16,-3 0 0 0,2 0-192 0,-3 0-128 15,0 1-48-15,-2 1 0 0,-1 0-1680 0,1 1-320 0,1 0-80 0,-2 1-11952 16</inkml:trace>
  <inkml:trace contextRef="#ctx0" brushRef="#br0" timeOffset="13102.14">19275 2409 5519 0,'-10'3'240'0,"4"0"64"0,0 0-304 0,2-1 0 0,1 1 0 0,2 0 0 0,-2 1 432 0,-1 2 16 16,-2 5 16-16,-2 5 0 0,-1 4 992 0,2 2 192 0,1 1 32 15,4 1 16-15,0 0-160 0,2-24-48 0,4 45 0 0,-4-45 0 16,0 0-208-16,15 54-64 0,-15-54 0 0,0 0 0 15,26 53-144-15,-26-53-48 0,0 0 0 0,0 0 0 16,50 51-320-16,-50-51-64 0,0 0 0 0,56 36-16 16,-56-36-144-16,0 0-32 0,65 21 0 0,-65-21 0 15,0 0-192-15,65 5-64 0,-65-5 0 0,41-4 0 16,-41 4 144-16,38-10 32 0,-18 3 0 0,-3-1 0 16,-1 1 272-16,-1-3 48 0,-1 1 16 0,-1-3 0 15,1-1 112-15,-2-1 16 0,-3 1 16 0,0-1 0 0,-1 0-80 16,-1-3 0-16,2-4-16 0,-3-5 0 15,-1-1-336-15,-2-1-64 0,0-3-16 0,-5-1 0 16,0 1-80-16,-5-2 0 0,-5-1-16 0,-3-1 0 16,-4 1-112-16,-3 3 0 0,-2 4-128 0,-3 3 192 15,-1 3-192-15,1 2 144 0,-1 5-144 0,1 2 128 0,-2 2-288 0,1 1-64 16,3 4-16-16,2 0 0 16,2 4-208-16,1 1-32 0,5 4-16 0,1 2 0 15,4 2-1264-15,3 5-256 0,2 3-48 0,4 2-14064 0</inkml:trace>
  <inkml:trace contextRef="#ctx0" brushRef="#br0" timeOffset="13397.74">20174 2663 12895 0,'-5'2'1152'0,"2"-1"-928"0,0 2-224 0,2 1 0 0,-1-1 160 0,1 0-16 0,-1 1 0 0,0 5 0 0,-1 5 1392 0,-4 4 288 16,0 8 48-16,-3 2 16 0,0 2 32 0,0-1 16 16,-1 2 0-16,1-2 0 0,0-4-944 15,0-1-192-15,2-3-32 0,-1-2-16 0,1-4-384 0,1 1-80 16,-2-1-16-16,3-2 0 0,2-2-480 0,0-1-112 15,1-1 0-15,3-4-13072 16</inkml:trace>
  <inkml:trace contextRef="#ctx0" brushRef="#br0" timeOffset="13941.59">20889 2454 6447 0,'-3'-4'272'0,"1"1"80"0,2 3-352 0,-2-1 0 15,2-1 0-15,0 2 0 0,0-1 1344 0,-1 0 192 0,-1-1 32 0,-1-1 16 16,-1 3 1072-16,0 2 224 0,0 1 32 0,-1 2 16 16,3 2-1360-16,-1 2-272 0,0 2-48 0,0 2-16 15,0 1-752-15,2 3-160 0,1-17-16 0,0 0-16 16,1 58-288-16,-1-58 0 0,0 0 0 0,17 65 0 31,-17-65-528-31,0 0-16 0,36 63 0 0,-36-63 0 16,0 0 32-16,55 56 16 0,-55-56 0 0,0 0 0 0,62 36 320 0,-62-36 176 0,0 0-192 0,69 17 192 15,-69-17 224-15,42-1 160 0,-22-3 16 0,0-2 16 0,-3-1 752 16,-1-3 160-16,-2 0 16 0,-2-3 16 0,1-1 256 0,-2-1 48 16,-1-4 16-16,0 0 0 0,-1-4-384 0,-4-2-80 15,0-2 0-15,-3-3-16 0,-2-1-592 0,-2-2-112 16,-4-2-32-16,-4-2 0 0,-3 2-144 0,-4-2-48 15,-1 3 0-15,-3 5 0 0,0 2-128 0,-1 3-16 16,0 3-128-16,-1 0 192 0,-1 2-192 0,0 4 0 16,2 2 0-16,-1 3 0 0,3 3-256 0,2 3-80 15,1 2-32-15,1 4 0 16,1 2-272-16,1 4-64 0,2 2-16 0,1 4-11408 16,3 6-2272-16</inkml:trace>
  <inkml:trace contextRef="#ctx0" brushRef="#br0" timeOffset="14211.57">21701 2586 9215 0,'0'-3'400'0,"-1"2"96"0,1 1-496 0,0 0 0 0,0 0 0 0,0 1 0 0,-1 2 1472 0,-2 2 208 0,0 2 48 0,-3 6 0 16,-2 4 1360-16,-3 4 288 0,1 3 48 0,-3 2 16 0,-3 2-1664 0,-1 2-336 16,0 1-64-16,1-2-16 0,-1 0-912 0,1-4-192 15,2-1-48-15,1-4 0 32,2-3-704-32,1-3-144 0,2-1-16 0,0-2-8864 0,1-2-1760 0</inkml:trace>
  <inkml:trace contextRef="#ctx0" brushRef="#br0" timeOffset="14687.69">22541 2281 10127 0,'-12'0'448'0,"7"0"96"0,-1 1-544 0,2 2 0 16,1 1 0-16,-1 0 0 15,-1 3-128-15,-4 6-144 0,-6 7-32 0,-3 5 0 16,-5 8 1328-16,2-1 272 0,1 2 48 0,1 0 16 16,2 0-512-16,3 0-96 15,2-3-32-15,2-1 0 0,6-1-720 0,1-2-288 0,3-27 16 0,3 50 0 0,-3-50 272 0,0 0 128 16,35 53-128-16,-35-53 192 0,0 0 576 0,61 31 96 15,-61-31 32-15,51 7 0 16,-51-7 224-16,54 0 48 0,-27-4 16 0,-2 0 0 16,-1-2 384-16,-1 1 80 0,-1-4 16 0,-1 2 0 15,-2-1 112-15,1-2 16 0,-2-3 16 0,-3-2 0 0,2-2-416 0,-1 0-96 0,-3-3-16 0,-1-1 0 16,1-6-608-16,-3-3-128 16,-2 0-32-16,-2-2 0 0,-2-2-128 0,-4-1-16 0,-2-1-16 0,-6 1 0 31,-1 1-112-31,-4 2-32 0,-4-1 0 0,-1 5 0 15,-2 1-80-15,-4 2 0 0,-4-1-128 0,-5 4 192 16,1 2-192-16,-1 4 128 0,3 6-128 0,2 3 0 16,1 6-160-16,3 4-128 0,2 2-32 0,2 5 0 15,3 6-320-15,0 4-64 0,3 5 0 0,0 3-11856 16,4 6-2368-16</inkml:trace>
  <inkml:trace contextRef="#ctx0" brushRef="#br0" timeOffset="14942.9">23368 2487 3679 0,'5'-3'160'0,"-4"3"32"0,2 0-192 0,-2 0 0 0,1 1 0 0,-2 2 0 0,0 0 1776 0,-2 4 304 0,1 4 64 0,-5 8 16 16,-2 3 864-16,-2 7 176 0,-4 5 48 0,-2 1 0 15,-1 3-1392-15,-1 0-288 0,-3 3-48 0,1-1-16 16,-1-4-880-16,2-2-176 0,1-3-48 0,2-2 0 16,2-5 176-16,2-3 48 0,0-4 0 0,2-3 0 0,3-1-48 0,0-2 0 15,2-1 0-15,0-3 0 16,1 0-1360-16,4-3-288 0</inkml:trace>
  <inkml:trace contextRef="#ctx0" brushRef="#br0" timeOffset="15482.94">24313 2295 7359 0,'-4'1'656'0,"0"2"-528"0,0 0-128 0,1 0 0 0,0-1 1088 0,-3 4 192 15,-2 5 48-15,-8 6 0 0,-2 7 528 0,-3 5 128 16,2 2 0-16,1 0 16 15,3 0-944-15,2 0-192 0,2 0-32 0,2-1-16 0,2-2-528 0,4-1-96 16,3-27-32-16,0 53 0 0,0-53-160 0,0 0-144 16,17 68 144-16,-17-68-208 15,0 0 208-15,38 53 0 0,-38-53 0 0,0 0 0 0,58 32 352 0,-58-32 160 0,0 0 48 0,71 10 0 16,-71-10 480-16,45-1 112 0,-20-4 0 16,-1 1 16-1,-1-3 272-15,-2-1 48 0,0-1 16 0,-2-2 0 0,1-1-48 0,-3-2-16 0,-1-1 0 0,-1-4 0 16,-3-2-624-16,0-4-128 0,-4-3-32 0,-1-4 0 15,-3-3-272-15,-2-2-48 0,-2-4-16 0,-6 0 0 16,-2 0-80-16,-5 2-32 0,-1 2 0 0,-6 3 0 16,-4 5-32-16,-3 0-16 0,-1 5 0 0,-3 3 0 15,1 4-160 1,1 3 0-16,0 3 0 0,2 4 0 0,3 2-256 16,5 4 32-16,2 4 0 0,4 4 0 15,2 3-544-15,2 5-96 0,4 7-32 0,5-22-17376 0</inkml:trace>
  <inkml:trace contextRef="#ctx0" brushRef="#br0" timeOffset="16501.75">24900 1858 18431 0,'-7'-7'1632'0,"4"3"-1312"0,1 1-320 0,2 0 0 0,2 2-832 0,-1-1-256 0,3 1-32 0,3-2-16 0,5 0 1776 0,3-1 368 0,5-2 64 0,1 1 16 15,2-1 1216-15,-1 1 256 16,3 2 64-16,-3-3 0 0,2 3-768 0,2 2-160 0,-2-1-32 0,1 1 0 16,-1-2-512-16,-1 2-128 0,-2-2 0 0,-1 0-16 15,-1 0-192-15,-2-1-48 0,-1 0 0 0,-2 1 0 16,0-3-224-16,-1 2-48 0,-2-2-16 0,-2 1 0 16,-1 1-160-16,-1-1-16 0,-1 2-16 0,-3 1 0 15,-1 2-32-15,-2 0-16 0,0 1 0 0,0 3 0 16,-1 3-48-16,-2 5 0 0,0 3 0 0,1 4 0 15,2-19-192-15,-6 46 144 0,6-46-144 0,-9 61 128 16,9-61-128-16,-9 73 0 0,4-33 144 0,0 7-144 0,0 5 0 0,4 3 0 31,-2 4 0-31,2-1 0 0,1-4 0 0,1-5 0 0,-1-49 0 0,6 92 0 0,-6-92 0 0,5 82 0 32,-5-82 0-32,8 75 0 0,-8-75 0 0,9 83 0 0,-9-83 0 15,10 85 0-15,-10-85 0 0,12 85 0 16,-12-85 0-16,12 75 0 0,-12-75 0 0,12 63 0 0,-12-63 0 0,10 57 0 0,-10-57 0 0,0 0 0 31,11 69 0-31,-11-69 0 0,0 0 0 0,1 51 176 0,-4-37-48 16,1-1 0-16,-7-3 256 0,-1-2 64 0,-1-1 0 0,-5-3 0 15,-2-1 176-15,-5-4 32 0,-1-1 16 0,-2-2 0 16,-6-1-192-16,-1-4-32 0,-4 2-16 0,-3-3 0 16,-1-1-96-16,-1-1-16 0,2 1 0 0,2 0 0 15,4 0-320-15,5-1 0 0,3 1 0 0,4 0 0 31,3 1-448-31,4 1-176 0,1-1-16 0,4 2-16 0,0 1-624 0,3 0-112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18:24.55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14981 2552 7199 0,'6'4'640'0,"-3"-2"-512"16,-2-2-128-16,-1 0 0 0,-1 0 0 0,1 0 0 0,1 1 0 0,1 0 0 15,1 2 0-15,1 0 0 0,0 1 656 0,0-1 144 16,2 1 32-16,0-2 0 0,1-1-112 0,0 1-16 16,1-2 0-16,1-2 0 0,1-1-304 0,-1 0-64 15,0 1-16-15,-1-1 0 0,2-3-128 0,2-1-16 0,-2-1-16 0,-1-2 0 16,0 0 592-16,-2-1 112 0,-1-1 32 0,-2 0 0 15,1-3 1184-15,0 0 240 16,-2-1 48-16,-2-1 16 0,0 0 48 0,-2-2 0 0,-2-3 0 0,-1 1 32 16,0-1-688-16,-3 0-144 0,-2 0-32 0,-1-1 0 15,-1 2-864-15,0 3-176 0,-1 1-48 0,-2-3 0 16,-4 0-128-16,-5-1-16 0,3 4-16 0,-2 1 0 16,-8 0-96-16,-4 0-32 0,-7 2 0 0,-2 4 0 0,-7 4-224 15,2 5 144-15,9 5-144 0,-8 5 128 0,-8 8-128 0,-10 9 0 16,-11 14 0-16,-5 8 0 0,3 9 0 0,5 0 0 15,6 7 0-15,11 2 0 16,9 4 0-16,11 0 0 0,12-9 0 0,5 10 0 16,9 13 0-16,10 7 0 0,7-2 0 0,5-13 0 15,0-12 0-15,11 1-128 0,10 4 128 0,10-6 0 0,7-6-240 0,5-10 48 16,10-11 0-16,5-9 0 16,4-10-112-16,1-10-16 0,0-7 0 0,1-7 0 0,3-6 320 0,-1-4-160 15,-3-2 160-15,-8-4-128 16,-9 5 128-16,-3-5 0 0,-1-5 0 0,-3-2 0 15,-6-2 272-15,-2-2-16 0,-7 1 0 0,0-1 0 16,-5-2 320-16,-2-4 64 0,0-1 16 0,-5-5 0 16,-3-4 112-16,-4-2 0 0,-6-2 16 0,-2-4 0 15,-2-4 96-15,-3-9 16 0,-3-5 0 0,-2 1 0 16,-6 2-304-16,-5 5-48 0,-3 3-16 0,-2 13 0 0,0 7-208 0,-4-1-32 0,-7 0-16 0,-2 3 0 16,2 8-144-16,-3 4-128 15,-2 4 192-15,-1 4-192 16,-1 6-320-16,2 3-192 0,1 7-16 0,1 2-16 0,1 6-1104 0,0 5-208 0,1 6-64 0,1 10-19856 31</inkml:trace>
  <inkml:trace contextRef="#ctx0" brushRef="#br0" timeOffset="2592.02">13740 14299 11055 0,'-7'-2'976'0,"0"2"-784"0,1 0-192 0,3 0 0 0,2 2 1696 0,-3-2 288 16,-5 0 64-16,-2 0 16 0,-2 1 576 0,3 1 112 16,3-2 32-16,6 1 0 0,4 1-1744 0,2-1-336 0,5-1-80 0,3 1-16 15,5-1-32-15,3 0-16 0,6 0 0 0,3 0 0 16,4-1 240-16,4-2 48 0,6 0 16 0,5-1 0 15,8-3 0-15,-4 1 0 0,0 1 0 0,10-1 0 16,13-1-224-16,9 0-32 0,6-3-16 0,5 0 0 16,3-1-272-16,2-3-64 0,7-3-16 0,2-2 0 15,3 2-32-15,7-1 0 0,8-2 0 0,-2 2 0 16,-3 1 48-16,3 0 0 0,4 1 0 0,7 1 0 16,8 1-64-16,-6 1 0 0,-9 0 0 0,17 1 0 15,19 2-64-15,16 0 0 0,5-1-128 0,-9 1 192 0,-11 3 0 0,-5 0 0 16,2 2 0-16,-16 3 0 0,-15 0 48 15,-6 1 0-15,0 1 0 0,-12 4 0 0,-12 4 48 0,-14-1 16 16,-11 2 0-16,-15-3 0 0,-9 1-48 16,-6 0 0-16,-48-7 0 0,76 21 0 0,-76-21-128 0,0 0-128 15,69 37 144-15,-57-26-144 16,-5-1 0-16,-6-2 0 0,-4 1 0 0,-7-2 0 16,-4 1-480-16,-7-2-96 0,-7 0 0 0,-7-2-16 15,-8 0-560-15,-5 0-128 0</inkml:trace>
  <inkml:trace contextRef="#ctx0" brushRef="#br0" timeOffset="3187.27">13933 13964 12895 0,'-3'1'1152'0,"1"1"-928"0,-1-1-224 0,1 1 0 0,0 1 1520 0,-1-1 256 0,-3 3 48 0,-4 3 16 0,-4 5 192 0,-3 1 32 0,-1 4 16 0,-3 2 0 15,-2 0-480-15,0 1-80 0,-1 2-32 0,0-1 0 16,2 2-576-16,-1 0-112 0,1 0-32 0,2-2 0 15,4-4 0-15,4-1 0 0,0-3 0 0,2-1 0 16,2 1-208-16,1-1-48 0,3-2-16 0,1-1 0 16,3-3-144-16,3-3-32 15,2 0 0-15,4-2 0 0,2-2 0 0,7-3 0 16,5-1 0-16,4-2 0 0,5 0 112 0,4 2 16 16,5 0 0-16,2 0 0 0,1 2 0 0,1-1 0 15,1 2 0-15,-3 1 0 0,0 0-80 0,-5-1-16 16,-4 2 0-16,3-1 0 0,2 1-80 0,-2 1-16 15,-2 1 0-15,-2-1 0 0,-5 1-64 0,-3 1 0 16,-2-1-16-16,-5 0 0 0,-1 0-48 0,-3 0-128 0,-1 1 192 16,-4-1-64-16,-1 0-128 0,-2 1 0 0,-2-1 0 0,-1 1 0 31,-2 0-512-31,-1 3-176 0,-1 2-32 0,-2 2-20096 0</inkml:trace>
  <inkml:trace contextRef="#ctx0" brushRef="#br0" timeOffset="4174.35">19742 13803 32255 0,'3'-3'2864'0,"1"0"-2288"0,-1 1-576 0,-3 3 0 0,0 0 1232 0,3-1 144 0,1-1 32 0,0 1 0 16,6 4-256-16,0 2-32 0,0 4-16 0,-10-10 0 15,0 0-720-15,0 0-160 0,34 63-32 0,-34-63 0 16,0 0-48-16,17 65-16 16,-13-46 0-16,-1-1 0 0,0 2 16 0,0-3 0 0,-2 0 0 0,2-2 0 15,-2-1 48-15,1-2 0 0,0-2 0 0,-2-3 0 16,2-2 80-16,-2 0 32 0,-2-4 0 0,0 0 0 0,-1-2 96 0,-1 0 32 31,-2-1 0-31,0-2 0 0,1 1 16 0,-2-3 16 0,-1 1 0 0,1-2 0 0,2-2-64 0,-1-1-16 31,3-1 0-31,0-3 0 0,2-2-96 0,0-2-32 16,2-5 0-16,3-1 0 0,2 0-96 0,1-1-32 16,1-1 0-16,4 2 0 0,2 0-128 0,1 0 0 0,4 5 0 0,-1 2 0 15,3 1 0-15,1 2 0 16,-1 6 0-16,0-1 0 0,-1 5 0 0,-2 2-176 0,2 2 176 0,-2 3-128 16,1 2-80-16,-19-5-16 0,0 0 0 0,0 0 0 15,72 50-32-15,-72-50-16 0,0 0 0 0,38 61 0 16,-38-61 64-16,0 0 16 0,21 67 0 0,-21-67 0 15,0 0 48-15,11 64 16 0,-9-47 0 0,-1-2 0 16,0-3 128-16,-1 0 0 0,0-3 0 0,0-1 0 16,0-3 0-16,-1-1 0 0,2-1 0 0,-2-3 0 15,0 0 128-15,1 0 64 0,-2-1 16 0,1-1 0 16,1 0 112-16,-2-1 32 0,1 0 0 0,1-1 0 0,-1-1-160 16,-1 1-48-16,1-3 0 0,1 2 0 15,-2-3-144-15,1 1 128 0,0 0-128 0,-1 0 128 16,1 0-128-16,1 2 0 0,0-1 0 0,0 2 0 0,1 1 0 0,-1 3 0 15,2 0 0-15,-1 3 0 0,0-1 0 16,1 1 0-16,-1 2 0 0,1-1 0 16,0 1-416-16,0 4-64 0,1-3-16 0,1 2 0 15,0 1-608-15,0-1-128 0,2 2-32 0,0-2-18976 0</inkml:trace>
  <inkml:trace contextRef="#ctx0" brushRef="#br0" timeOffset="5017.39">20378 13831 12895 0,'-2'-1'576'0,"2"-1"112"0,-1 2-560 0,1 0-128 0,0 0 0 0,0 2 0 0,0-1 2240 0,0 2 400 0,1 0 96 0,1 3 16 0,-1 2 448 0,2 3 80 15,0 1 32-15,-2 2 0 16,2 0-1712-16,0 1-352 0,-2 1-64 0,1 1-16 16,1-3-512-16,-2 2-96 0,2 1-32 0,1-2 0 0,0-1-288 0,2 0-64 15,-6-14-16-15,0 0 0 0,0 0-160 0,0 0 0 16,0 0 144-16,58 50-144 0,-44-49 128 0,2-2-128 16,0-1 128-16,1-2-128 0,3-1 144 15,-1-4-144-15,-2 1 192 0,1-2-192 16,0-3 240-16,-1 0-64 0,-1-1-16 0,-1 0 0 0,-2 0 96 0,-2-3 32 0,-1 0 0 0,-4 1 0 15,-2 1 144-15,-3-2 16 0,-1 0 16 0,-4-3 0 16,-3 2 16-16,-1-2 0 16,-1 3 0-16,-2 0 0 0,-2 3-112 0,-1 0-32 0,-1 0 0 0,-1 4 0 15,0 3-144-15,0 0-16 0,-3 4-16 0,2 2 0 16,0 1-160-16,2 2 0 0,-2 4 144 16,1 0-144-16,2 4 0 0,1-1 0 15,2 3 0-15,3-2 0 0,3-1 0 0,3 0 0 16,3 1-176-16,3-3 176 0,3 0-368 0,0-3 32 15,3 0 0-15,1-1 0 0,4 0 64 0,2-1 16 0,5-4 0 16,2 1 0-16,6-4 48 0,0 1 16 16,2 1 0-16,2 2 0 0,1 0 48 0,-1 1 16 0,-3 1 0 15,-3 2 0-15,-1 1 128 0,-27-4-160 0,0 0 160 0,68 20-160 16,-68-20 160-16,0 0-128 0,0 0 128 0,67 37-128 16,-56-28 128-16,-3 1-192 0,-1 0 192 0,-2 0-192 15,-3-1 192-15,-2-1-128 0,-1 1 128 0,0-1-128 0,-2-1 128 0,-1 0 128 16,-2 2-128-16,-1-1 176 15,0 2 80-15,0-3 0 0,0 2 16 0,1-2 0 0,-1-3-16 16,3 0 0-16,-1-1 0 0,1-2 0 16,1-1 32-16,2-1 0 0,1-2 0 0,-1-1 0 0,1 0 64 15,1-2 16-15,0-3 0 0,2 0 0 16,1-4-112-16,1-1-32 0,0-2 0 0,2-1 0 16,0-1-96-16,2-2 0 0,-1-1-128 0,4 0 192 15,0-2-192-15,-2 6 0 0,-3 2 128 0,2-1-128 16,2 1 0-16,3-4 0 0,3 1 0 0,2-1 0 15,-1 4-144-15,2 4 144 0,1 1-208 0,-1 4 80 16,-3 3-64-16,-3 3 0 0,0 3 0 0,-3 3 0 0,0 4 32 0,-2-1 0 16,-3 6 0-16,1-1 0 0,-7-14 160 0,0 0-128 15,0 0 128-15,18 69-128 0,-17-52 128 16,2 0 0-16,-3-17 0 0,0 0 0 0,0 0 0 0,14 62 0 16,-16-48 0-16,0-1 128 0,1 1-128 0,1-3 0 15,0 1 128-15,-2-4-128 0,2-1 0 0,0 0 0 16,0 2 0-16,0-2-192 15,2-2-464-15,-1 0-112 0,1-1 0 0,0-1-16 16,0-2-432-16,1-1-96 0,-1-1-16 0,1-2-17600 0</inkml:trace>
  <inkml:trace contextRef="#ctx0" brushRef="#br0" timeOffset="5256.64">21522 13833 911 0,'0'-3'0'0,"0"1"0"0,0 2 0 0,1 0 0 0,1-1 5968 0,-1 1 1120 0,2 0 208 0,1 0 64 0,5-1-2752 0,-4 1-560 16,-3 0-96-16,4-2-32 15,1 1-2240-15,0-1-448 0,4 1-80 0,2 0-32 0,-1-1-224 0,7-1-32 16,5-1-16-16,5 0 0 0,1 0-368 0,1-2-80 16,-3 3-16-16,-4 0 0 0,-4 3-384 0,-3 2 128 15,-3-2-128-15,-5 1 0 16,-4 3-480-16,-6-1-176 0,-5 1-48 0,-2 1-20864 0</inkml:trace>
  <inkml:trace contextRef="#ctx0" brushRef="#br0" timeOffset="5699.57">22683 13728 24879 0,'4'-18'2208'0,"-2"6"-1760"0,2 3-448 0,-2-1 0 0,-1 3 1856 0,-1 1 304 16,0-1 48-16,-3-6 16 16,0-7-32-16,-5-2 0 0,-3-2 0 0,-4 3 0 0,-2 4-1264 0,0 4-256 0,-4 4-48 0,0 5-16 31,-2 6-240-31,1 5-48 0,-4 4-16 0,2 5 0 0,2 3-176 0,-1 5-128 16,1 2 192-16,2 2-192 0,3 3 128 0,1-1-128 15,6 1 0-15,1-4 0 16,3-3 0-16,5 3 0 0,1-27 0 0,15 57 0 0,-15-57 0 0,0 0 0 0,48 74 0 0,-48-74 0 15,0 0 0-15,68 49 0 16,-68-49 0-16,0 0 0 0,76 27 128 0,-50-23-128 16,0-1 192-16,0-3-192 0,-1-1 144 15,-1-2-144-15,0-1 0 0,-1 0 144 0,-2-2-432 0,0-1-96 16,1 1 0-16,-3-1-12704 0,1 0-2528 0</inkml:trace>
  <inkml:trace contextRef="#ctx0" brushRef="#br0" timeOffset="6399.03">22971 13780 12895 0,'0'-2'1152'0,"0"-1"-928"32,0 1-224-32,0 1 0 0,0 0 3472 0,0-1 656 15,0-1 128-15,2-2 32 0,-1 2-512 0,1 0-112 16,-5 3-16-16,-1 4 0 0,-1 5-2224 0,-2 1-448 16,0 4-80-16,-1 3-32 0,1 1-400 0,0 0-80 0,2 4 0 0,4-3-16 15,1-19-208-15,0 0-32 16,8 58-128-16,-8-58 192 0,0 0-192 15,0 0 0-15,0 0 0 0,0 0 0 0,61 61 0 0,-44-58 0 0,-3-3 0 0,5-2 0 16,2 0 0-16,-3-3 128 0,-5 1-128 0,0-3 0 16,1-1 144-16,3-4-144 0,-2 0 128 0,4-3-128 15,-1 1 192-15,-3 0-64 0,-2-1 0 0,-3-1 0 16,-3-1 128-16,-1-1 32 0,-3-1 0 0,-3 1 0 16,-2 0 128-16,-3-2 32 0,-5 0 0 0,-4-1 0 15,-2 3-96-15,-2 2-16 0,-2 1 0 0,0 2 0 0,-3 2-96 16,-2 2-32-16,-5 3 0 0,5 4 0 15,2 2-208-15,6 1 176 0,2 2-176 0,4 2 160 16,5 4-160-16,-1 1 0 0,-3-2-160 0,4 4 160 16,6 0-432-16,0 2 16 0,-1-2 0 0,2-1 0 15,4-1-64-15,2-2-16 0,4 2 0 0,4-3 0 0,4 0 112 0,2-2 32 16,4-3 0-16,2 0 0 0,3-4 160 0,1 1 16 16,2-2 16-16,0 2 0 0,3-1 160 0,-4 1-192 15,-1 4 192-15,-17-3-192 0,-2 0 192 0,-1 1 0 16,-1-1 0-16,0 3 0 0,0 0 0 0,0 0 0 0,1 2 0 15,-3 0 0-15,2 2 0 0,0 1 0 16,1 2 0-16,-1 3 0 0,-3-2 208 0,-1 0-16 0,-3-1-16 16,-2-1 0-16,1 1 0 0,-4-2 0 0,2-2 0 0,-1-1 0 15,-1 0 16-15,1-1 16 16,0 0 0-16,-1-1 0 0,-1-2 16 0,2 1 0 0,0-2 0 0,-1-2 0 16,1 1-16-16,-1-2 0 0,1 0 0 0,0-2 0 15,1-1-16-15,0-1-16 16,0-2 0-16,1-2 0 0,-1-2-48 0,3-4 0 15,0-1 0-15,2-3 0 0,1-3-128 0,2 0 0 0,2-4 144 16,3-1-144-16,1 4 0 0,2 1 0 0,-1 3 0 0,2 2 0 0,1 5 0 0,-1 4 0 16,0 5-128-16,0 3 128 0,0 4-160 0,0 3 160 15,-17-5-192-15,0 0 192 16,0 0-240-16,55 54 64 0,-55-54 16 0,0 0 0 0,0 0 160 0,31 81-160 16,-28-57 160-16,-1-3-160 15,-1-1 160-15,-1-2 0 0,1-3 0 0,-1 0 0 0,2-3 0 0,-2-2 0 16,0 0 0-16,0-3 0 0,1 0 0 0,1-1 0 15,-1-2 0-15,1 0 0 16,-1 1-400-16,0-3-112 0,2 3 0 0,0-3-13936 0,-2 1-2768 16</inkml:trace>
  <inkml:trace contextRef="#ctx0" brushRef="#br0" timeOffset="6738.75">23895 13703 27647 0,'-1'-9'1216'0,"1"5"256"0,0 1-1168 0,1 0-304 0,1 2 0 0,-2 1 0 0,-2 1 1728 0,2-1 272 0,2 2 64 0,-1-1 16 0,2 1-224 0,-2 2-64 16,2 1 0-16,0 1 0 0,0 3-1008 0,0-1-208 15,1 2-32-15,-1 1-16 0,1 1-208 0,0-1-32 16,0 2-16-16,2-1 0 16,0 0-272-16,-1-1 0 0,2 0 0 0,2-1 0 15,-2 0 192-15,1-2-192 0,4 1 192 0,2-2-192 0,0 0 256 0,2-3-48 16,0-2-16-16,1-4 0 0,-1-1 48 0,-2-4 0 15,-1-1 0-15,0-5 0 0,-4 1 144 0,0-4 48 16,-2-2 0-16,-1-2 0 0,-2-3 80 0,-1-1 32 0,-1-3 0 0,0 1 0 16,-1 0-80-16,-1-1-16 0,2 3 0 0,-1 2 0 31,2 2-160-31,0 3-32 0,0 3-16 0,1 4 0 0,-1 1-240 0,0 5 0 0,-1 3 0 0,1 2-160 47,0 3-608-47,0 3-128 0,-2 5-32 0,1 0 0 15,-1 3-608-15,0 2-112 0,-1-17-16 0,0 0-18368 0</inkml:trace>
  <inkml:trace contextRef="#ctx0" brushRef="#br0" timeOffset="7238.98">24268 13896 12895 0,'3'0'1152'0,"0"0"-928"16,0-1-224-16,-2 1 0 16,1-2 2624-16,2 1 496 0,1 0 80 0,7-4 32 0,2 0 160 0,3-4 48 15,1 1 0-15,0-2 0 0,-1 1-1616 0,0 0-320 16,0 0-64-16,-1-1-16 0,-1 0-720 0,0 0-128 15,0 0-48-15,-9 6 0 0,-2-1-96 0,0 2-32 16,0-3 0-16,1 2 0 0,-2-3-16 0,-1 0 0 16,1-2 0-16,-3 1 0 0,0-3-112 0,-1-1-16 15,-1 1-16-15,-2 0 0 0,-2-1-240 0,-3 0 0 16,-7-3 128-16,-2 3-128 0,-1 2 0 0,0 6 0 16,0 4 0-16,2 5 0 0,4 5 0 0,4 3-160 0,0 2 160 15,5 4-192-15,0 1-64 0,2 2-32 0,2 2 0 16,0-24 0-16,0 0 0 0,12 69 0 0,-12-69 0 0,0 0 0 15,0 0 32-15,0 0 0 0,55 65 0 16,-38-59 0-16,1-2 256 0,-11-1 0 0,-1 0-128 0,1-2 128 16,-2-1 0-16,4 0 0 0,-1 0 128 0,2-2-128 15,2-1 224-15,0 0-48 0,2-3-16 0,0 1 0 16,2-1 80-16,4-4 16 0,2-3 0 0,2-1 0 16,0-3-16-16,-1-1 0 0,-2-1 0 0,0 1 0 15,-2-2 16-15,-2 2 16 0,-2 0 0 0,-1 2 0 0,1 1-80 16,-3 2-32-16,0 3 0 0,-1 1 0 15,-3 4-160-15,1 1 0 0,-1 2 0 0,-1 4 0 16,-1 3 0-16,0 2 0 0,-2 5 0 0,0 2 0 0,-1 3 0 0,0 1-176 16,-3-18 176-16,0 0-192 0,5 65 192 0,-3-44-128 15,-2-21 128-15,0 0-128 0,11 62 128 0,-11-62 0 16,0 0 0-16,0 0-128 0,0 0 128 0,45 58-208 16,-32-51 80-16,0-2 128 0,-1-3-160 0,3 0 160 15,2-2 0-15,-12 1-144 0,1-1-112 0,0 0 0 16,1-1-16-16,0 1 0 15,1-3-576-15,1 0-112 0,2 0-32 0,0 1-18528 0</inkml:trace>
  <inkml:trace contextRef="#ctx0" brushRef="#br0" timeOffset="7699.21">25469 13700 10127 0,'1'-3'896'0,"1"-1"-704"0,-1 1-192 0,-1 0 0 0,-1 2 2000 0,-1-3 368 0,1-5 80 0,-2-2 16 0,-3-5 1568 0,-2 1 304 16,-2 2 64-16,-3 0 16 0,-2 2-2016 0,-5 2-400 16,-1 4-80-16,-2 2 0 0,4 2-928 0,0 2-176 15,-1 2-48-15,1 2 0 0,2 1-80 0,1 0-32 16,5-1 0-16,-1 2 0 0,1 2-432 0,1 2-96 16,0 1 0-16,3 0-128 0,2 4 0 0,0-1 0 15,3 4 0-15,0-1 0 16,5-1-208-16,1 0 0 0,-4-17 0 0,0 0 0 0,0 0-64 15,53 55-16-15,-53-55 0 0,0 0 0 0,66 18 80 0,-41-18 16 0,1-1 0 0,-2-2 0 16,0-2 192-16,-3-1 0 16,-1 0-160-16,-3-1 160 0,-2 2 0 0,-2-1 0 0,-2 2 0 0,-1-1 0 15,-1 5 128-15,-2 0 32 0,-2 2 16 0,0 2 0 16,-1 3 128-16,0 4 16 0,-1 4 16 0,-3 2 0 16,0-17-48-16,0 0-16 0,-1 70 0 0,1-70 0 15,-9 67-80-15,3-28-32 0,-1 2 0 0,0 1 0 16,-1-2-32-16,1-2-128 0,0-1 192 15,0-3-64-15,0-6-128 0,-1-1 0 0,1-3 0 0,-2-3 0 16,0-3 0-16,1-1 0 16,-1-2 0-16,1-6 0 0,1 1 0 0,-1-4 0 0,1-2 0 0,0-4 0 0,0-1-208 15,-3-3-128 1,1-1-32-16,-4 0 0 16,0-2-848-16,-1-3-160 0</inkml:trace>
  <inkml:trace contextRef="#ctx0" brushRef="#br0" timeOffset="8366.89">25589 13923 21183 0,'3'-1'1888'0,"1"-1"-1504"0,0 1-384 0,-1-1 0 0,0 2 1664 32,0 0 272-32,1 0 48 0,2-1 16 0,2 0 848 0,5-4 160 0,7 1 48 0,2 0 0 15,4-2-1712-15,1-1-320 0,-1-3-80 0,3 2-16 16,-3-2-432-16,0 0-96 0,-1-1-16 0,-4-1 0 15,-2 0-64-15,-5-2 0 0,-1-1-16 0,-6 1 0 16,-3 0-48-16,-4-1 0 0,-3-1 0 0,-2 3 0 16,-4 1-48-16,-1 0-16 0,-4 3 0 0,-2-1 0 15,2 3-32-15,-1 1-16 0,-2 2 0 0,3 1 0 16,0 1-144-16,1 4 0 0,0 2 0 0,2 3 128 0,0 0-128 16,2 3-144-16,1 3 144 0,2 0-208 0,2 2 16 15,2 1 16-15,4 1 0 0,1 1 0 0,-3-18 48 0,0 0 0 16,0 0 0-16,45 61 0 0,-45-61 128 0,0 0 0 15,56 25 160-15,-32-21-160 0,2-1 240 0,-1-3-48 16,-1 0-16-16,-1-1 0 0,1-2-176 0,-4 0 0 16,-1-1 144-16,1 0-144 0,-3 1 0 0,0-1 0 15,-1-1 0-15,-2 1 0 0,-3 1-272 0,-1 2 16 16,0-2 16-16,-5 3 0 0,0 0-32 0,-3 1-16 0,1 2 0 0,-3 2 0 16,2-3-16-16,-2 3 0 0,-2 0 0 15,1 1 0-15,1-2 176 0,-2-1 128 0,1 1-192 0,0 0 192 16,-2 1 0-16,1-3 0 0,2 1 0 0,-1 0 0 15,1-1 192-15,-1-1-16 0,1-1 0 0,0 0 0 16,0 0 0-16,0-1 0 0,1-2 0 0,-1 0 0 16,1-1 0-16,1-2 0 0,-1 0 0 0,1-1 0 15,-1 0-176-15,0-1 160 0,1-2-160 0,-1-1 160 16,1-1-160-16,1-2 160 0,-1-1-160 0,3-4 160 16,-1 4-160-16,3-4 192 0,1 0-192 0,-2 6 192 15,-3 4-192-15,1 1 160 0,2-1-160 0,1 0 160 16,4-3-160-16,3-1 0 0,5-1 0 0,0 0 0 15,1 2 0-15,1 2 0 0,1 3 0 0,-3 2 0 0,0 5 0 0,-4 2 0 16,1 3 0-16,-2 4 0 0,-14-9-128 16,0 0 128-16,0 0 0 0,0 0 0 0,48 68 0 0,-48-68 0 15,0 0 0-15,0 0 0 0,0 0 128 0,27 70 0 16,-22-58 0-16,1-2 0 0,1-2-128 0,0-1 192 16,0-1-192-16,3 1 192 0,-3-3-192 0,2-1 0 15,-2 0 0-15,1-2 0 16,-1-1-864-16,0 0-48 0,2 0-16 0,-1 0-12544 15,1-1-2512-15</inkml:trace>
  <inkml:trace contextRef="#ctx0" brushRef="#br0" timeOffset="8835.17">26921 13535 23951 0,'3'-17'1056'0,"-2"8"224"0,1 1-1024 0,-1 1-256 0,1 1 0 0,-2 2 0 0,-2-2 2768 0,1-1 496 0,-2-4 112 0,-1-2 16 16,-2-3-1152-16,-4 2-240 0,0 3-32 0,-4 1-16 0,-4 2-928 0,-5 3-176 15,-4 5-32-15,2 6-16 0,4 3-160 0,1 3-48 16,0 4 0-16,2 4 0 0,4 1-384 0,0 3-80 16,4 1 0-16,0 2-128 0,4 1 0 0,2 2 0 15,4-30 0-15,1 58 0 0,-1-58-256 0,0 0-48 16,20 64-16-16,-20-64 0 16,0 0 64-16,0 0 16 0,0 0 0 0,66 57 0 15,-46-50 240-15,1-2 0 0,1-2-160 0,-1-2 160 0,-1 0 0 0,2-2-144 16,2-2 144-16,4-1 0 0,4-2-192 0,-1-1 192 0,3-3-192 0,-2-1 192 15,1 0-208-15,-4-2 64 0,-2-1 16 0,-3 0 0 16,-3 1 128-16,2-3-208 0,-1 1 80 0,0-1 128 16,-4 2-128-16,-1-3 128 0,-2-1 0 0,-3-2 0 31,-5 2 0-31,-4-1 0 0,-3-2 160 0,-3 1-160 0,-3 1 496 16,-1 0-16-16,-4 4 0 0,-3 1 0 0,-2 4-112 0,-2 3-32 15,-3 2 0-15,-1 4 0 16,0 4 48-16,1 3 0 0,1 2 0 0,3 5 0 15,1 2-64-15,4 2 0 0,3 3 0 0,4 0 0 0,5-20-320 0,0 0 0 16,12 62 0-16,-12-62 0 0,0 0 0 0,48 56 128 16,-48-56-128-16,0 0 0 0,58 41 256 0,-58-41-32 15,0 0 0-15,65 30 0 0,-65-30-96 0,55 16-128 16,-21-8 176-16,3-1-176 0,-3 0-208 0,0-1-160 16,0 0-16-16,-2-1-16 15,-1-1-928-15,-4 1-176 0</inkml:trace>
  <inkml:trace contextRef="#ctx0" brushRef="#br0" timeOffset="15784.77">20084 15832 32255 0,'0'4'2864'0,"0"-1"-2288"0,0 0-576 0,0-2 0 16,-1 0 432-16,-1 5-32 0,-1 3 0 0,-1 2 0 0,-2 7 688 0,-2 6 128 0,-1 2 16 0,0 1 16 16,-1-1-528-16,0 4-96 0,3 0-32 0,1-2 0 15,2 0-304-15,1 0-64 0,4-1-16 0,-1-27 0 16,12 53-16-16,-12-53-16 0,0 0 0 0,36 62 0 16,-36-62-16-16,0 0 0 0,60 41 0 0,-60-41 0 0,0 0-16 0,77 12 0 15,-77-12 0-15,50-4 0 0,-29 0 32 16,0-6 0-16,3-3 0 0,2-2 0 0,-1-4 144 0,1 0 48 15,-4-3 0-15,-2 1 0 0,-2 2 128 0,-4 0 16 16,-4 1 16-16,0-1 0 0,0 0 48 0,-3-1 0 16,-5 3 0-16,-1-3 0 15,-1-2 16-15,-3-2 16 0,-4-3 0 0,-3 1 0 0,-1 2-96 0,-2 3 0 16,-1 1-16-16,-3 5 0 0,3 2-160 0,-3 3-16 16,-3 2-16-16,-1 3 0 0,-1 3-112 0,0 0 0 15,1 4-16-15,1 0 0 0,1 4-176 0,0 0 0 0,4 1 0 0,-1 1 0 31,2 2-320-31,3 1-128 0,-1-1-48 0,5 2 0 16,2 0-528-16,5 2-96 0,1 1-32 0,1-1 0 16,0 0-352-16,1 0-80 0,-3-14-16 0,0 0-18368 0</inkml:trace>
  <inkml:trace contextRef="#ctx0" brushRef="#br0" timeOffset="16548.24">20847 15941 7359 0,'-9'-12'656'0,"2"4"-528"0,3 4-128 0,0-1 0 0,1 2 3072 0,-1 1 592 0,-2-3 112 0,-4-2 32 16,-7-4-800-16,-5-2-176 0,-7 2-16 0,3 3-16 0,-1 2-464 0,1 6-96 16,2 4 0-16,0 5-16 0,0 5-1152 0,2 3-240 15,0 5-32-15,1 5-16 0,1 3-304 0,5 2-64 16,4 4-16-16,2-3 0 0,6 1-128 0,3-3-16 16,5-4-16-16,-5-27 0 0,0 0 80 0,48 71 0 15,-48-71 16-15,0 0 0 0,86 45 192 0,-86-45 48 16,73 16 0-16,-73-16 0 0,74 3 0 0,-40-6 0 15,-2 0 0-15,1-3 0 0,-4-1-144 0,-2 2-32 16,-2-1 0-16,-1 0 0 0,-1 1-272 0,-2-2-128 0,-4 1 128 16,-1-1-128-1,-2 3-256-15,-1-1-144 0,-3 1-32 0,-2 0-14512 16,-4 1-2912-16</inkml:trace>
  <inkml:trace contextRef="#ctx0" brushRef="#br0" timeOffset="18326.32">21718 16011 29487 0,'-5'-7'2624'0,"2"3"-2112"0,1 1-512 0,2 0 0 0,2 2 1152 0,-1-1 128 0,2 1 32 0,1-2 0 16,3 0 144-16,3-1 16 0,3 0 16 0,3-2 0 0,-1 3-592 0,1 1-128 15,-1 0-32-15,2 1 0 0,-1 1-336 0,1-2-64 16,0 2-16-16,-2 0 0 0,-1 0-112 0,0 0-16 16,1 0-16-16,-3 0 0 0,0 2-176 0,-1-2 0 15,-3 1 0-15,1 2 128 16,-4-2-464-16,1 1-112 0,-2-1 0 0,1 2-16 16,-4 0-1792-16,-1 1-368 0</inkml:trace>
  <inkml:trace contextRef="#ctx0" brushRef="#br0" timeOffset="18522.74">21716 16205 24879 0,'4'5'1088'0,"-1"-3"256"0,2-1-1088 0,0 1-256 0,-1-1 0 0,1-1 0 15,2 0 2448-15,6-1 432 0,10-1 96 0,6-1 16 16,7-1-960-16,-2-2-192 16,0-1-48-16,1-1 0 0,-3-1-1120 0,-1 1-224 0,-1 0-64 0,-2 0 0 15,1 1-384-15,-3 0 0 0,0 3-224 0,-4 0 80 16,1 0-1152-16,-6 2-240 0</inkml:trace>
  <inkml:trace contextRef="#ctx0" brushRef="#br0" timeOffset="18908.14">22680 15925 33167 0,'-5'-11'1472'0,"3"4"304"0,1 1-1424 0,0 0-352 0,-1 3 0 0,-1 1 0 16,2-1 1792-16,-2 0 272 0,-3-1 64 0,-2 0 16 16,-1 2-992-16,-2 5-192 0,1 4-32 0,-1 6-16 15,2 4-400-15,1 4-64 16,1 4-32-16,0 4 0 0,4 0-288 0,2 1-128 16,2 0 128-16,-1-30-128 0,11 56 0 0,-11-56 0 15,0 0 0-15,37 69 0 0,-37-69 0 16,0 0 0-16,62 51 0 0,-62-51 0 0,0 0 0 0,69 23 0 15,-69-23 144-15,46 1-144 0,-20-4 192 0,1-5-48 16,3-2 0-16,-3-3 0 0,-3-2 208 0,-3-2 32 16,-3-2 16-16,-2 0 0 0,-3-3 272 0,-2 0 48 15,-3-2 16-15,1-3 0 0,-5-1 32 0,-5-3 16 16,-5 1 0-16,-1 0 0 0,-3 1-112 0,-3-1-32 16,-1 0 0-16,-1 2 0 0,-1 3-240 0,-2 2-48 15,-3 6-16-15,-3 4 0 0,4 5-336 0,-4 2 144 16,-2 5-144-16,2 4 0 15,2 1-320-15,1 3-160 0,2 4-32 0,2 2-16 16,3 2-816-16,3 4-144 0,2 1-48 0,5 2 0 16,4 2-384-16,0-24-96 0</inkml:trace>
  <inkml:trace contextRef="#ctx0" brushRef="#br0" timeOffset="19097.64">23302 16052 35935 0,'0'0'3200'16,"0"0"-2560"-16,1 0-512 0,-1 0-128 0,2 0 1280 0,-2 0 256 16,0 0 32-16,0 2 16 0,0-2-208 0,-2 1-32 15,1 0-16-15,0 2 0 0,-1-1-720 0,2-1-144 16,0 0-16-16,-1 1-16 0,1 1-432 0,0-1-320 16,1 1 48-16,1 0 16 15,0 0-944-15,3 0-176 0</inkml:trace>
  <inkml:trace contextRef="#ctx0" brushRef="#br0" timeOffset="19491.59">23590 15891 911 0,'2'-7'0'0,"-2"3"0"0,0 1 0 0,0 2 0 16,-2-1 3712-16,1 2 672 0,-1 0 128 0,-1 0 32 15,-2 3 448-15,-4 1 112 0,-1 5 16 0,1 2 0 16,-3 3-2672-16,4 2-528 0,-2 2-96 0,3 2-32 16,0 1-1072-16,3 0-208 0,1 0-64 0,3 1 0 0,0-22-160 0,0 0-32 15,11 55-16-15,-11-55 0 0,0 0-64 16,0 0-16-16,42 55 0 0,-42-55 0 16,0 0-16-16,0 0 0 0,70 28 0 0,-51-27 0 0,0-1-144 15,-1-2 160-15,0-4-160 0,1-1 160 0,-1-2-16 0,1 0 0 16,0-6 0-16,0 3 0 15,-4-1 224-15,4-4 32 0,-2-1 16 0,0-4 0 0,-2 1 224 0,-4-3 64 16,-4 0 0-16,-2-1 0 16,-4-2 64-16,-1-3 0 0,-1 1 16 0,-2-1 0 0,-1 5-176 0,-5 0-32 15,-1 6-16-15,-4 0 0 0,-4 1-272 0,-3 4-48 0,-2 4-16 0,2 1 0 16,1 7-80-16,0 0-16 16,3 4 0-16,2 3 0 15,-1 4-688-15,2 4-144 0,3 1-16 0,1 4-16 16,1 3-720-16,4 2-144 0,-1 1-16 0,0 1-13424 0,5 5-2672 15</inkml:trace>
  <inkml:trace contextRef="#ctx0" brushRef="#br0" timeOffset="20092.34">24328 15794 16175 0,'-6'-6'352'0,"3"3"80"0,2 3 16 0,-2-1 0 0,1-1-448 0,1 2 0 0,0 0 0 0,-4 0 0 0,1 2 3424 0,-3-1 592 15,0 2 112-15,-1 1 32 0,2 0-1568 0,-1 1-304 0,3-1-64 0,-1 2-16 0,1-2-1120 0,0 1-240 0,1 1-32 0,0-2-16 16,0 3-160-16,1-1-16 0,0 0-16 0,1 1 0 15,1 0-64-15,1 0-16 0,1 1 0 0,0-1 0 16,1-1-224-16,1 0-48 0,1-1-16 0,0 1 0 16,0-2-96-16,0-1-16 0,-1 0 0 0,2-2 0 15,-2 2 0-15,1-3-128 0,-1 0 192 0,0 0-64 16,-1-1-128-16,0-1 128 0,-3-2-128 0,1 0 128 16,-1 2-128-16,2 0 160 0,-1 0-160 0,-1 1 160 15,-1-2-160-15,1 2 192 0,-2-1-192 0,1 1 192 0,1-2-192 0,-2 1 0 16,1 2 144-16,-1-1-144 0,1 0 0 0,0-1 0 15,1 2 0-15,-3-1 0 0,0 1 0 0,0 0 0 16,2 0 0-16,1 0 0 0,-2 0 0 0,2 1 0 16,0 1 0-16,0-1 0 0,0 0 0 0,0-1-128 15,0 2 128-15,0-2-128 0,2 1 128 0,-2-1 0 16,0 0 0-16,0 0-128 0,3 0 128 0,-2-1 0 16,2 1 0-16,0 0 0 0,1-2 0 0,-1 1-128 0,1 0 128 15,-1-1 0-15,0 1-208 0,-1 1 32 16,0-2 16-16,1 1 0 0,-2 0-160 0,-1-1-48 0,-1 1 0 0,-1-1 0 31,2 2-48-31,0-1-16 0,2 0 0 0,-2-1 0 0,1 2 48 0,0-1 16 0,-1 1 0 0,0-2 0 16,0 2 48-16,2 0 0 15,-2-1 0-15,0 1 0 0,1 0 0 0,1 0 16 0,-2 0 0 0,0 0 0 16,1 0-144-16,-1 0-16 0,-1 0-16 0,1 0 0 31,0 1-496-31,0-1-112 0,0 2 0 0,0-2-9936 0,0 1-1984 0</inkml:trace>
  <inkml:trace contextRef="#ctx0" brushRef="#br0" timeOffset="20638.58">24288 15836 6447 0,'-3'-3'128'0,"2"0"48"0,1 2 0 0,0 0 16 0,-2 1-192 0,1-2 0 0,1 2 0 0,-1-1 0 0,-1-1 2496 0,-1 2 448 0,2 0 112 0,-2 3 16 16,2 1 640-16,-4 2 128 15,1 2 16-15,1 2 16 0,0 3-1616 0,1 1-320 0,-1 3-64 0,0-1-16 16,0 2-880-16,2 2-176 0,-1 1-32 0,4 2-16 16,-1-2-368-16,1-1-80 0,-1 1-16 0,-1-21 0 0,0 0-160 0,0 0-128 31,25 66 144-31,-16-56-144 0,-1 0 160 0,-8-10-160 0,0 0 160 0,0 0-160 16,0 0 192-16,68 28-48 0,-51-28-16 0,2-1 0 15,3-2 32-15,-1-1 0 0,-2-2 0 0,-4 0 0 0,-3 2 96 0,2-1 32 16,0-3 0-16,3-1 0 15,0-4 112-15,0-1 32 0,-2 0 0 0,-1-3 0 16,-2 1 96-16,-4-2 32 0,-2-1 0 0,-2 0 0 0,0-1 16 16,-4 0 16-16,-3-3 0 0,1 1 0 15,-3 2-64-15,1-1-16 0,-3 0 0 0,0 1 0 16,-2 2-176-16,-2 2-32 0,-3 3-16 0,-3 1 0 0,-6 2-96 0,-2 0-32 0,-3 3 0 16,-2 0 0-1,2 2-160-15,4 4 160 0,4 0-160 0,3 2 160 16,2 2-160-16,0 0 0 0,3 4 0 0,2 1 0 15,4 2-528-15,1 1-48 0,-2 4 0 0,1 0 0 16,3 1-672-16,2 1-144 0,-1 1-16 0,2-3-13088 16,0 2-2608-16</inkml:trace>
  <inkml:trace contextRef="#ctx0" brushRef="#br0" timeOffset="20975.62">25103 15628 20271 0,'7'-3'1792'0,"-3"-1"-1424"0,-2 3-368 0,-1-1 0 0,-1 2 2912 0,0 0 512 0,0 0 96 0,2 0 32 16,-2 0-816-16,1 0-176 0,0 2-16 0,-1 1-16 15,-1 2-1104-15,1 2-208 0,0 3-64 0,0 2 0 16,0 2-256-16,0-14-64 0,3 43-16 0,-3-43 0 16,7 67-256-16,-7-67-48 0,11 71-16 0,-11-71 0 15,14 59-304-15,-14-59-48 0,0 0-16 0,27 66 0 0,-27-66-128 0,0 0 0 16,0 0 144-16,0 0-144 16,38 62 0-16,-32-53 0 0,0-3 0 0,-2-1-192 15,0-1-704-15,-2 2-128 0,-1-3-48 0,-1-2-13504 16,-1 1-2704-16</inkml:trace>
  <inkml:trace contextRef="#ctx0" brushRef="#br0" timeOffset="21480.37">21646 16862 21183 0,'3'-2'1888'0,"3"2"-1504"0,-1 0-384 0,4 0 0 0,1 2 1328 0,8-2 192 16,16-2 32-16,25-2 16 0,23-2 624 0,24-4 128 0,20-1 32 0,14-3 0 31,5 1-624-31,2-1-128 0,-1-3-32 0,-1 3 0 0,1 4-976 0,-4-1-192 0,-17 0-32 0,-1 2-16 16,2 2-96-16,-3 1-32 0,-5 2 0 0,-3-1 0 15,-4-1 96-15,-5 4 32 0,-5 4 0 0,-10 1 0 16,-9 0 32-16,-10-2 0 16,-5 0 0-16,-1 1 0 0,-2 2-128 0,-5 2 0 0,-2 1-16 0,-8-2 0 15,-4 1-112-15,-45-6-128 0,64 7 176 0,-43-6-176 16,-4 2 0-16,-4-1 0 16,-5-4 0-16,-4 2 0 15,-5-1-512-15,-2-2-96 0,-5 0-32 0,-4-1-19504 0</inkml:trace>
  <inkml:trace contextRef="#ctx0" brushRef="#br0" timeOffset="27707.6">7030 12527 11967 0,'-3'-4'1072'0,"0"3"-864"0,0 1-208 0,0 2 0 0,1 3 816 16,-3-1 112-16,-3 4 32 0,-6 7 0 0,-7 7-576 0,-5 11-96 16,-1 9-32-16,-2 7 0 0,-1 7 192 0,0 3 16 15,1 4 16-15,-1 7 0 0,2 5-16 0,-2 5 0 16,2 8 0-16,-2 2 0 0,3-2 32 0,0 4 0 16,3 6 0-16,2 1 0 0,2-1-240 0,3-4-32 15,3-9-16-15,3 3 0 0,4 1-208 0,1-2 176 16,2 0-176-16,1-4 160 0,0-3-160 0,2-7 0 0,-1-8 144 15,2 1-144 1,2 0 176-16,-2-1-48 0,-2-1 0 0,2-9 0 0,-1-4 272 0,-2-5 48 0,2-2 16 0,-1-8 0 16,2-7 32-16,0-2 0 0,3-1 0 0,1-2 0 15,1 0-352-15,0-3-144 0,2-4 128 0,-1-3-128 16,1-3-256 0,1-2-144-16,-1-2-32 0,1-5-11088 0</inkml:trace>
  <inkml:trace contextRef="#ctx0" brushRef="#br0" timeOffset="28041.54">6216 14899 16575 0,'-7'-4'736'0,"4"3"160"16,3 2-720-16,2 3-176 0,-1 3 0 0,0 2 0 0,2 2 256 0,0 9 32 0,1 12 0 0,2 15 0 15,-2 14 304-15,0 9 64 16,-1 8 16-16,0-4 0 16,0-7 320-16,3-9 64 0,-1-7 16 0,2-10 0 15,2-7-64-15,-1-8-16 0,2-8 0 0,0-5 0 0,-2-5 160 0,1-2 48 0,-2-2 0 0,-1-4 0 16,1-3 304-16,0-5 64 0,1-5 16 0,2-7 0 16,3-8-336-16,2-10-64 0,5-10-16 0,3-12 0 15,2-5-576-15,1 0-112 0,-1-1-32 0,5-10 0 16,4-6-176-16,0-2-32 0,-1 4-16 0,1 1 0 15,0 5-48-15,6-2-16 16,4-2 0-16,-3 6 0 0,-3 9-160 0,-4 9 0 0,-3 7 0 0,-3 11 0 31,0 7-304-31,-4 11-80 0,-1 8-32 0,-23 10-19040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21:11.3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12577 15546 3679 0,'0'0'320'0,"-1"0"-320"0,1 0 0 0,0-1 0 0,0 1 1088 0,0-1 160 0,-2 1 32 0,2-3 0 16,-1 0 1184-16,1 0 240 0,1 0 48 0,2-1 16 16,0 1 112-16,3-1 32 0,2 1 0 0,2-1 0 0,3 0-1328 0,2-1-272 15,4 1-48-15,2 0-16 0,3 1-400 0,3-1-80 16,2 0 0-16,2-1-16 0,3 3-384 0,3-3-80 15,3 1-16-15,1 1 0 0,-2 0-144 0,-5 2-128 16,-4 0 192-16,4-2-192 0,5 3 0 0,4-2 0 16,3 2 0-16,-1-1 0 0,-2-2 0 0,-1 0 0 15,-1-2 0-15,-1-1 0 0,1-1 144 0,-2-2-144 16,-1 1 0-16,0-2 144 0,-1 3-144 0,-3-1 128 0,0-1-128 0,0-2 128 16,3 1 16-16,-2-1 0 0,0-2 0 0,-4 0 0 15,-4 2-16-15,-4 2-128 0,-5 1 192 0,-4-1-64 16,-5 2 16-16,-2 2 0 0,-2 0 0 0,-3 3 0 15,-2-1 192-15,-3 0 48 0,-1 2 0 0,-5 1 0 16,-1-2-96-16,-4 4-16 16,-5 0 0-16,-5 1 0 0,-6 3-272 0,-5 1 0 15,-4 1 0-15,-4 2 0 0,-4-1-128 0,-5 2-48 0,-2 0 0 0,0-1 0 16,-1 0 0-16,2 0 0 0,-3-1 0 0,6-1 0 16,0-1 176-16,4 0-160 0,0-3 160 0,1 2-160 15,3 0 160-15,-1-1 0 0,0 1 0 0,0-2 0 16,2 2 0-16,2-2 0 0,-2 2 0 0,0-2 0 0,3 0 128 15,1-2 16-15,6-4 0 0,4 2 0 16,6 0 112-16,-2-1 32 0,1-1 0 0,0 1 0 16,4 0-160-16,3-2-128 0,0 1 144 0,4 1-144 0,3-2 144 0,1 2-144 15,1-2 128-15,3 1-128 0,2 0 0 0,1-1 0 16,1-1 128-16,3 1-128 0,1-1 0 0,2 1 0 16,2-2 0-16,3 1 0 15,5 0 0-15,1 1 0 0,5-1 0 0,2 0 0 0,3-1 0 0,3 0 0 16,5-1 0-16,2 0 0 0,3-1-192 15,4 0 192-15,5 0-160 0,0-1 160 0,0 1-192 0,2-2 192 0,2-1-208 16,1-1 80-16,0 3 128 0,-3-1-192 16,-4 1 192-16,-8 2-192 0,-6 2 192 0,1 0 0 15,7-2-144-15,6-1 144 0,0 0 0 0,-1 0 0 16,1-2 0-16,-4 4 0 0,-3-1 0 0,-3 0 0 0,-1 2 0 0,-6 0 0 16,-3 1 0-16,-2 0 0 15,-4 0 0-15,-2 2 0 0,-2-1 0 0,-2 1 0 16,-3 1 0-16,-4-1 0 0,0-1 0 0,-2 2 0 15,-3-1 0-15,-1 1 128 0,-3 0 16 0,-1 0 0 16,-5 0 0-16,-3 0 0 0,-5 0 32 0,-5 1 0 0,-7 1 0 0,-6-1 0 16,-4 2-176-16,-6-2 0 15,-5 2 0-15,-6 0 0 0,-10 1 0 0,-3 2 0 0,-6-2 0 0,10 0 0 16,11-1 0-16,-8 0 0 0,-11 1 128 0,-7 2-128 16,-4-1 0-16,1 3 128 0,-1-1-128 0,4 0 128 15,6-2-128-15,7 2 160 0,8-2-160 0,5 0 160 16,7 0-160-16,6-3 0 0,6 3 144 0,3-4-144 0,7 0 0 15,5-1 0-15,5 0 0 0,5-1 128 0,5 0-128 0,3-2 0 16,3 0 0-16,5-1 0 16,3 1 0-16,5-1 0 0,6-2 0 0,5 0 0 15,8 1 0-15,3-1 0 0,8-1 0 0,2 1-192 0,2 2 192 0,3-2-128 16,5 1 128-16,2-1-128 16,4 0 0-16,5-1 0 0,7 0 0 0,0 0 0 0,-2 0-32 0,-3 0 0 15,-1-1 0-15,-10-1 0 0,-8 2 0 0,2 0 0 16,-1-1 0-16,-2 1 0 15,-4 2 160-15,-7 1 0 0,-5 0 0 0,-10 1-128 0,-3 2 128 0,-6-1 0 16,-4 1 0-16,-5 1 0 0,-1-2 0 0,-4 2 144 0,-1 0-144 16,-7 0 160-16,-3 0 0 0,-5 0 0 15,2 0 0-15,-5 0 0 0,-5 2-160 0,-4-2 192 16,-4 0-192-16,-6 1 192 0,-9-1-192 0,-5 2 0 16,-6 0 0-16,-6 1 0 0,-1 3-176 0,-2-2 176 15,-1 0-128-15,3-1 128 0,4 0-144 0,-4 0 144 16,-3 1-160-16,-4 2 160 0,0 1-224 0,-2 3 48 15,0 0 16-15,4-2 0 0,2 2-16 0,4-3 0 16,2 1 0-16,3-2 0 0,7 1-16 0,5-1 0 0,6-2 0 16,8-1 0-16,6-3-16 0,9 0-16 15,4-2 0-15,6 0 0 16,5 0-160-16,6-2-16 0,7 0-16 0,5 0 0 16,7-4-96-16,9 1 0 0,10 0-16 0,4-1 0 0,3-1 208 0,7 1 64 15,10-1 0-15,4 0 0 0,-11 0 256 0,-1 2-160 0,7-3 160 0,3 3-128 16,5 0 128-16,-1 3 0 0,-8 1-144 0,2 0 144 15,4 0 0-15,0-1 0 0,-6-2-144 0,-8 4 144 16,-7-1 0-16,-11 0 0 0,-9 3 0 0,-9 3 0 16,-2 0 0-16,1-1 192 0,1 3-48 0,-11-1-16 15,-7-1 400-15,-1 0 80 0,0 1 16 0,-5 0 0 16,-5 0-96-16,-10 0-16 0,-8 1 0 0,-6 0 0 16,-2 1-64-16,-9 0-32 0,-6 2 0 0,-7-1 0 0,-2 0-224 0,-8 0-32 15,-14-1-16-15,-1 0 0 0,12-1-144 16,-7 2 160-16,-6 0-160 0,0 2 160 0,1-1-32 0,7-2-128 15,7 0 192-15,3-1-64 0,8 1-128 0,6-2 0 16,2 2 144-16,6-3-144 0,6 1 0 0,2-3 0 16,7 1 0-16,2-2 0 15,2 0-640-15,5 0-80 0,5-2-32 0,3 1 0 16,2 0-1568-16,6-1-320 0</inkml:trace>
  <inkml:trace contextRef="#ctx0" brushRef="#br0" timeOffset="15290.46">4740 14314 4959 0,'1'2'0'0,"-1"-1"0"0,0-1 0 0,2 0 0 0,-2 0 0 0,0 2 0 16,1-1 0-16,2 1 0 0,0 0 0 0,-2 3 0 16,2-3 0-16,-2 1 0 0,1 0 0 0,-2 0 0 15,1 0 0-15,1 0 0 0,-1-1 0 0,2 1 0 16,-2 0 0-16,2 0 0 0,0 0 0 0,0-1 0 16,0 1 0-16,-1-1 0 0,1 2 0 0,1-1 0 15,-1 0 0-15,2-1 0 0,-1 3 0 0,0-4 0 16,0 2 0-16,0 0 0 0,1 0 0 0,-2-1 0 15,1 1 0-15,-1 0 0 0,1 1 0 0,-1-1 0 16,-1 0 0-16,1 1 0 0,0 0 0 0,1-1 128 16,-1 1-128-16,0 1 0 0,0-1 0 0,1 0 0 15,-1 2 0-15,1-2 0 0,-1 0 0 0,1 1 0 16,0-1 0-16,1 0 0 0,0 0 0 0,0 1 0 16,0 0 0-16,-1 1 0 0,2 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18:59.04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3375 3983 22111 0,'7'-4'1968'0,"3"1"-1584"0,0 1-384 0,0 2 0 0,0 0 0 0,3-1 0 0,11-2 0 0,14-1 0 0,17-3 128 0,13-2 80 16,14 2 32-16,2-1 0 0,4-1-48 0,4 1-16 15,1 1 0-15,4 0 0 16,7-2-176-16,2 2-256 0,7 0 64 0,0 3 16 16,-8 1 176-16,13 0 0 0,10 1 0 0,9 0 0 0,-1 4 0 0,11-5 0 15,8 0 144-15,2-1-144 0,-14-1 320 0,12-2-32 16,15 0-16-16,3-3 0 15,-13-2 304-15,5-2 48 0,10-1 16 0,13-3 0 0,17-5 576 0,4-2 128 0,-11 0 32 16,-12 1 0-16,-6 1 16 0,-11 0 0 16,-5 1 0-16,-10 1 0 15,-8 2-496-15,-11-1-80 0,-5-1-32 0,-11 0 0 16,-10 3-320-16,-15 1-64 0,-12 4-16 0,-14 0 0 0,-14 3-192 0,-12 1-32 0,-11 1-16 0,-11 1 0 31,-7 0-144-31,-8 2 0 0,-6-2 0 0,-6 0 128 0,-6 1-128 0,-5 0 0 16,-6 1 0-16,-9 2-18304 0</inkml:trace>
  <inkml:trace contextRef="#ctx0" brushRef="#br0" timeOffset="6098.76">6356 16431 15663 0,'-3'-4'1392'0,"0"-1"-1120"0,2 2-272 0,-1 2 0 0,1 0 960 0,-2-1 144 0,-1-2 32 0,-3-2 0 16,-2-2 992-16,-2 1 208 15,1 0 32-15,2 2 16 0,-1 3-928 0,1 2-192 0,1 1-48 0,0 3 0 16,-2 2-320-16,1 1-64 0,-2 4 0 0,1 2-16 16,1 3-368-16,1 1-64 0,0-2 0 0,0 6-16 15,1 3-128-15,0 0-32 0,2 2 0 0,1-2 0 32,2-3-208-32,0-1 128 0,3-3-128 0,3-3 0 0,0-3 144 0,-5-11-144 15,0 0 128-15,0 0-128 0,0 0 352 0,0 0-16 16,68 28 0-16,-52-30 0 0,2-3 112 0,-1 0 0 15,3-1 16-15,-2-2 0 0,0-2-208 0,1-3-32 16,-2 0-16-16,-2-1 0 0,-1-1 32 0,-1-1 0 16,-2-1 0-16,1-1 0 0,-2 1 48 0,-3 0 16 15,0-2 0-15,-2 2 0 0,0-1 64 0,-3 3 16 16,0-1 0-16,-4 0 0 0,0 2 32 0,-4 0 16 16,0 0 0-16,-2 1 0 0,-3 1-16 0,-1-2 0 15,1 2 0-15,-3 1 0 0,0 2-96 0,-3 2 0 16,-2 3-16-16,1 1 0 0,-2 3-128 0,-1 5-32 15,-2 0 0-15,-1 4 0 0,-1 3-144 0,2 3 0 0,2 1 0 0,0 4 128 16,3 1-128-16,-1 1 0 16,2 2 0-16,3 0 0 0,4 0-160 0,3-2 160 0,3-1-208 0,3-1 80 15,3-3-80-15,3 0-16 0,3 0 0 0,-8-17 0 16,0 0-32-16,0 0 0 0,54 54 0 0,-54-54 0 16,0 0 112-16,0 0 16 0,0 0 0 0,79 24 0 15,-61-24 128-15,5-4 0 0,-23 4-144 0,59-17 144 16,-31 2 0-16,-1 0 0 0,-1-5 0 0,-4 0 0 15,-2-1 0-15,-3-1 192 0,0 0-64 0,-3 3 0 16,-1 0 128-16,-2-2 0 0,0 3 16 0,-3-2 0 16,-3 3 32-16,-1 0 0 0,-4 1 0 0,-1 2 0 0,-2 0-16 0,-4 0 0 15,-1 0 0-15,-7 0 0 16,-3 1 16-16,-2 3 0 0,2 2 0 0,1 2 0 0,1 2-128 16,-2 2-32-16,-6 2 0 0,-1 3 0 15,-2 3-144-15,0 1 0 0,4 1 0 0,-2 5 0 16,0 3 0-16,-2 5 0 0,3 3 0 0,1 3 0 0,6 1 0 0,4 0 0 15,5 3 0-15,5-2-176 0,3-3-64 0,6 0-16 16,2-2 0-16,-8-24 0 16,0 0-160-16,45 54-32 0,-45-54-16 0,0 0 0 0,71 28 160 0,-71-28 48 0,0 0 0 0,83 0 0 15,-83 0 256-15,53-14-192 0,-29 2 192 0,-2-3-160 16,0-2 160-16,-4-3 0 0,2 0 0 16,-2-1 0-16,0 0 240 0,-1-2-32 15,-4 6 0-15,-2-4 0 0,-1 1 80 0,-1 2 16 0,-4 0 0 0,0-1 0 16,-3 2 32-16,-2-4 16 15,-1-1 0-15,-5-2 0 0,1 4-32 0,-4 0 0 16,-3-1 0-16,-5 2 0 0,-3 4 0 0,-1 2 0 0,-2 6 0 0,0 3 0 16,1 4-112-16,-4 6-16 0,1 1-16 15,1 3 0-15,1-1-176 0,-4 7 0 0,-5 5 144 0,-2 3-144 16,3 2 0-16,1 0 0 0,4 3 0 0,3-1 0 0,7-1 0 0,5-2 0 16,3 1 0-16,5-2 0 15,3-3 0-15,1-3-160 0,3 1 160 0,2-4 0 16,3 1-192-16,-9-16 64 0,0 0 128 0,0 0-208 0,0 0 64 0,49 46 16 15,-38-40 0-15,2-2 0 0,0-2 128 16,1-1-192-16,-1-2 192 0,-1-2-192 16,1 1 64-16,-2-2 0 0,1-2 0 0,-3 1 0 15,1-1 0-15,-1-1 0 0,-1 0 0 0,-1 0 0 16,0 0-224-16,-1 0-32 0,1-2-16 0,0 1 0 16,2-1-496-16,-1 0-112 0,1 0-16 0,1 1-13360 15,-2 2-2672-15</inkml:trace>
  <inkml:trace contextRef="#ctx0" brushRef="#br0" timeOffset="6592.82">6706 16681 26719 0,'-3'-4'1184'0,"2"2"240"0,1 1-1136 0,1 1-288 0,2 0 0 0,0 0 0 0,0 0 592 0,3 1 64 0,2 3 16 0,-8-4 0 0,0 0 1344 0,0 0 272 15,64 36 48-15,-64-36 16 0,0 0-1152 0,72 38-240 16,-72-38-32-16,0 0-16 0,86 45-528 0,-86-45-128 16,63 30 0-16,-63-30-16 0,91 36-240 0,-91-36 144 15,109 46-144-15,-109-46 128 16,125 49-128-16,-55-23 0 0,-1 2 0 0,1 0 0 0,7 3 0 0,6-3 0 0,3-1 0 16,3-1 128-1,4 2 0-15,1-1 0 0,-3 0 0 0,1-6 0 16,-1-1 48-16,15 1 0 0,15 3 0 0,-1 0 0 15,-8-3 16-15,-5-4 0 0,-8 0 0 0,10 0 0 16,9 3 0-16,1-2 16 0,-4-1 0 0,3 0 0 16,5-3 0-16,-1 3 0 0,-5 0 0 0,-1 1 0 15,2-1 0-15,-2-1 0 0,-1 1 0 0,-8-2 0 16,-14-2-80-16,9 1 0 0,11-3-128 0,-3 1 192 0,-7 0-192 0,-5-2 176 16,-4-3-176-16,1-1 160 0,1 1-160 0,-8 0 160 15,-8 2-160-15,-5-4 160 0,-2 0 0 0,-3-3 0 16,-2 1 0-16,-6 0 0 0,-62-3 32 0,110 4 0 15,-110-4 0-15,85 3 0 0,-85-3 16 0,59-1 16 16,-39-1 0-16,-3-1 0 0,-3-1-16 0,-3 0 0 16,-2 0 0-16,-4-1 0 0,-1 1-208 0,-4-1 144 15,-1-1-144-15,-3 0 128 0,-2 1-320 0,-2-1-80 16,-1 2-16-16,-4 0 0 16,1 2-1152-16,-2 2-224 0</inkml:trace>
  <inkml:trace contextRef="#ctx0" brushRef="#br0" timeOffset="7000.98">11837 17428 12895 0,'-4'-10'1152'0,"4"5"-928"16,1 2-224-16,1 1 0 0,0 1 2432 0,1 1 448 0,3 0 96 0,4 1 16 0,-10-1-864 0,0 0-160 16,72 16-48-16,-72-16 0 0,75 24 208 0,-75-24 48 15,89 31 0-15,-89-31 0 0,89 35-1104 0,-89-35-224 16,96 44-32-16,-96-44-16 0,93 38-576 0,-93-38-224 15,86 31 176-15,-86-31-176 0,75 26 128 0,-75-26-128 16,0 0 0-16,89 35 144 0,-89-35 48 0,0 0 16 16,66 27 0-16,-66-27 0 0,0 0 112 0,0 0 32 0,0 0 0 0,0 0 0 15,0 0 32-15,0 0 0 0,0 0 0 0,12 41 0 16,-34-35 32-16,-4 1 16 16,-5 3 0-16,-5-1 0 0,-3 6-192 0,-7 0-48 0,-3 3 0 0,-3 2 0 15,-2 3-352-15,0 2-80 0,4 1-16 16,-6 3 0-16,-3 2-784 15,-2 2-176-15</inkml:trace>
  <inkml:trace contextRef="#ctx0" brushRef="#br0" timeOffset="9691.71">9082 11899 4607 0,'0'0'400'0,"0"0"-400"0,2 0 0 0,-2 0 0 0,1 0 448 0,-1 0 16 0,2 1 0 0,0 2 0 0,1 0 576 0,0 2 112 16,1 1 32-16,1 0 0 0,0 1 64 0,-1 0 16 15,2 0 0-15,1 1 0 0,0-1-288 0,0 0-48 16,2 1-16-16,-1-1 0 0,1 0-96 0,1 1-32 16,-2 1 0-16,2 0 0 0,-2 1 48 0,1 2 16 15,-1-2 0-15,1 1 0 0,-2 2 48 0,1-1 16 16,2 1 0-16,-3 0 0 0,0 1-160 0,0-1-48 16,0-1 0-16,1 2 0 0,1 2-64 0,0-1 0 15,-1 0-16-15,2-1 0 0,0 0-128 0,1 0-32 16,1-1 0-16,-2-2 0 0,1-1 32 0,-1 0 0 15,3 0 0-15,-1 1 0 0,2 2-48 0,1-2 0 0,-3 0 0 0,0 1 0 16,0-1-128-16,1 0-16 16,-2-1-16-16,1 0 0 0,0 1-80 0,2 3-16 15,1 2 0-15,-1 1 0 0,0 1-16 0,1 1-16 16,1 0 0-16,-2 0 0 0,-1 1-160 0,-2-2 192 0,0 0-192 0,-1 1 192 16,2-1-192-16,-3 0 128 15,0-2-128-15,-2 1 128 0,1 1-128 0,-1 1 160 0,2-1-160 0,1 0 160 16,1 1-160-16,-1-1 0 0,0-1 144 0,0-3-144 15,1 3 160-15,0-3-32 0,2 0-128 0,0-2 192 16,-2 0-192-16,0 0 144 0,1 0-144 0,-1 0 128 16,-1 0-128-16,-2-2 0 0,2 2 0 0,0-1 128 0,0 2-128 0,1-2 0 15,1 3 144-15,0 0-144 0,1-1 0 16,0 0 144-16,0 1-144 0,1-2 0 16,-2 0 144-16,1-1-144 0,0-1 0 0,-3-3 144 15,-3-1-144-15,1-1 0 0,1 2 0 0,2 0 0 16,2 1 128-16,-1-1-128 0,1 0 128 0,0 0-128 15,0 0 160-15,-2 0-160 0,0-2 192 0,0 1-192 0,-2-2 192 0,-1 2-192 0,-1-2 192 16,1 0-192-16,-1-1 176 0,-2 0-176 0,1-1 160 0,-2-1-160 16,-1 0 160-1,1 1-160-15,-2-2 160 0,-1 0-160 16,0 0 160-16,-1 0-160 0,2-2 160 0,-4 2-160 16,1 0 144-16,0-1-144 0,-1 0 128 0,-1-1-128 0,1 2 0 0,-1-1 128 0,0-1-128 0,0 1 0 15,0-1 0-15,-1 2 0 16,1-1 0-16,-1 1 0 0,0 0-272 0,-1 3-48 15,1 0 0-15,0 1 0 16,0 0-64-16,0 2-32 0,-1 0 0 0,2-2 0 0,2 0-736 16,0 2-128-16,-1-2-48 0,4-1-15760 0</inkml:trace>
  <inkml:trace contextRef="#ctx0" brushRef="#br0" timeOffset="10572.95">9325 13261 5519 0,'0'0'496'0,"0"-2"-496"0,2 1 0 0,-1-1 0 0,1 1 704 0,-1-1 32 0,2-2 16 0,2-3 0 0,4 0 976 0,2-3 208 16,0 2 48-16,-11 8 0 15,0 0-224-15,0 0-32 0,57-31-16 0,-57 31 0 0,0 0-224 0,0 0-32 16,66-33-16-16,-66 33 0 0,0 0-352 0,0 0-80 16,78-35-16-16,-78 35 0 0,0 0-256 0,74-33-48 15,-74 33-16-15,0 0 0 0,80-36-240 0,-80 36-48 16,61-31-16-16,-61 31 0 0,59-32-112 0,-59 32 0 16,59-33-16-16,-59 33 0 15,57-34 32-15,-57 34 16 0,56-31 0 0,-56 31 0 0,0 0-32 0,70-36-16 0,-70 36 0 0,0 0 0 16,80-35 0-16,-80 35 0 15,0 0 0-15,71-31 0 0,-71 31 0 0,0 0 0 16,62-30 0-16,-62 30 0 0,0 0 0 0,51-31 0 0,-51 31 0 16,0 0 0-16,45-31 0 0,-32 21 0 0,-2 0 0 0,-1 2 0 15,0 1-48-15,-2 1 0 16,1 0 0-16,-4 2 0 0,1 0-64 0,-2 1 0 16,-1 0-128-16,1 0 192 0,1 2-192 0,-3-2 0 15,3 0 128-15,-2 1-128 0,1 0 0 0,-1-1 0 16,1 2 0-16,-1-1 0 0,1 1 0 0,0 0 0 0,2-1 0 0,-3 1 0 0,-1 1 0 0,1 0 0 15,-1 0 0-15,-1 0 0 16,1 0 0-16,-2 0 0 0,1 1 0 0,-1-1 0 31,0 0-368-31,0 2-64 0,0-2-16 0,-1 1 0 0,-1 0-1280 0,1 2-272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21:36.6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14330 2786 16575 0,'0'-8'1472'0,"2"-1"-1168"0,-1 4-304 0,1 2 0 0,-1 0 384 0,0-3 0 0,2-3 16 0,0-6 0 16,1-7 1264-16,2-5 256 0,-2-5 64 0,0 0 0 16,-2 3-560-16,-1-2-96 0,-1 1-32 0,-1-1 0 0,-2 0-608 15,-1-2-128-15,-1-2-32 0,0-2 0 0,-2 1-272 0,-3-1-64 16,-1 0-16-16,1 3 0 16,-2 5 0-16,0-5 0 0,-5-7 0 0,-3-3 0 0,-1-3 160 0,-3-1 48 15,0 0 0-15,-3 0 0 0,-4-1-64 0,0-1-16 16,-2 2 0-16,-1 0 0 0,0 0 144 0,2 7 48 15,2 4 0-15,-2-4 0 0,-6-1-160 0,-5-5-16 16,-1 1-16-16,-4 2 0 0,0 3-96 0,-2 3-16 16,-3 1 0-16,-2 3 0 0,0 0-192 0,-3 3 0 15,-1 0 0-15,2 4 0 0,5 3 0 0,-4 0 0 16,-9 0-128-16,-6 0 128 0,-5 3-208 0,-5 0 64 16,1 3 16-16,-2 1 0 0,3 0 128 0,-3 3-160 15,-6 1 160-15,-1 4-160 0,-3 4 160 0,2 0 128 16,6 1-128-16,3 1 176 0,-4 2 0 0,-1 4 0 15,-3 2 0-15,0 4 0 0,0 1-176 0,0 3 192 0,5-1-192 16,2 4 192-16,0 4-192 0,-7 4 0 0,-4 4 0 0,-3 6 0 16,4 0 0-16,-2 4 0 0,-7 6 0 15,0 2 0-15,2 4 0 0,6-1 0 0,9-4 0 0,8-1 0 16,5 0 0-16,-2 7 0 0,-2 5 0 0,0 5 0 16,7 0 0-16,2 0 0 0,4 1-144 0,2-2 144 15,8-3 0-15,4-5 0 0,3 2 0 0,0 5 0 16,-1 8 0-16,4 3 0 0,1 2 0 0,3 2 0 15,4-1 0-15,4-2 0 0,2-6 0 0,4 4 0 0,3 5 0 16,1 0 0-16,6 3 0 0,3-5 0 16,5-2 0-16,3 0 0 0,3-1 0 0,5 0 144 0,0-7-144 0,4 3 0 15,3 6 0-15,7 1 0 16,1-1 0-16,1-4 0 0,1-4 128 0,4-3-128 0,1 2 0 0,5-2 0 16,2-2 0-16,4 0 0 0,7 0-176 0,5-5 176 15,-1-2-128-15,2-3 128 0,1-3-176 0,2 1 176 16,3-1-208-16,2-1 80 0,0-2 128 0,5-4-192 15,-2-3 192-15,4-1-192 0,4-3 192 0,3 0-128 16,2-2 128-16,1-2-128 0,0-1 128 0,2-2-128 16,-2-1 128-16,-1-5-128 0,-1 1 128 0,6-1 0 0,8 2-144 0,-2-3 144 15,-7-4 0-15,4-1-176 0,4-2 176 0,0 0-128 16,1-1 128-16,-3-2-160 0,-2-3 160 0,-3-3-160 16,-2-2 160-16,1-1 0 0,3 0 0 0,0-3 0 15,-3 3 0-15,-3-3 0 0,-1-2 0 16,-4-3 0-16,-2 2 176 0,0-3-48 0,1-1 0 15,-3 0 0-15,1 0 96 0,-1-2 16 0,-4-1 0 0,-1-4 0 16,1 2 0-16,-4-4 0 0,2 1 0 0,-4-2 0 16,0-1-48-16,-5-1 0 0,-1-1 0 0,0-2 0 15,1-3-32-15,-1-1-16 0,-9 4 0 0,5-7 0 16,3-2-144-16,-2-4 192 0,-3 3-192 0,-3 1 192 16,1-4-192-16,-5 0 160 0,-2 1-160 0,-5-2 160 0,-2-1-160 0,-4 3 192 15,-4 3-192-15,1-2 192 16,-6-3-48-16,3-5 0 0,-1-5 0 0,-2-1 0 0,-1 0 48 0,-3 0 0 15,-1-2 0-15,-3 0 0 0,-2 5 0 0,-2 2 0 16,-1 3 0-16,-1 2 0 16,-2 0-48-16,-2-5 0 0,1-5 0 0,-2-5 0 15,-3 2-144-15,-2 0 0 0,-1 3 144 0,1 1-144 16,-2 4 0-16,1 4 0 0,2 4 0 0,-1 3-192 0,1-3-192 0,-3 1-64 0,1-1 0 0,1-1 0 31,-1 2-688-31,0 3-144 0,0 1-16 0,1 1-16208 16</inkml:trace>
  <inkml:trace contextRef="#ctx0" brushRef="#br0" timeOffset="836.58">13423 4944 13823 0,'-1'0'1216'0,"0"0"-960"0,1 1-256 0,0-1 0 0,1 1 256 16,-1 1 16-16,0-1 0 0,1 2 0 0,1 1 624 0,-1 2 128 0,3 0 32 0,1 2 0 15,0 1 336-15,1-2 64 0,1 1 16 0,0 1 0 16,2 1-400-16,-9-10-80 0,0 0-16 0,0 0 0 15,43 53-352-15,-43-53-80 0,0 0-16 0,46 57 0 16,-46-57-256-16,0 0-48 0,53 60-16 0,-53-60 0 16,0 0-208-16,60 68 0 0,-60-68 0 0,0 0 0 0,66 77 0 0,-66-77 0 15,52 57 0-15,-52-57-160 0,54 53 160 0,-54-53 0 16,62 59 0-16,-62-59-128 0,75 65 128 0,-75-65 0 16,82 68 0-16,-82-68 128 0,89 69 96 0,-89-69 32 15,93 71 0-15,-93-71 0 0,92 76 192 0,-92-76 32 16,97 81 16-16,-97-81 0 15,82 65-80-15,-82-65-16 0,92 66 0 0,-92-66 0 0,115 78-16 0,-55-42 0 16,4 1 0-16,1-2 0 0,0 4-48 0,-2-4-16 0,0-1 0 16,-63-34 0-16,113 53-96 0,-113-53-32 0,113 54 0 0,-113-54 0 15,113 58-48-15,-113-58-16 0,113 61 0 0,-113-61 0 16,100 54-128-16,-100-54 160 0,96 48-160 0,-96-48 160 16,102 45 0-16,-102-45 0 15,96 37 0-15,-96-37 0 0,87 31 48 0,-87-31 16 0,82 22 0 0,-82-22 0 16,67 19 16-16,-67-19 0 0,0 0 0 0,73 18 0 15,-73-18-240-15,0 0 176 16,0 0-176-16,0 0 160 0,57 13-160 0,-55-15 0 0,0 1 0 0,-4-2 0 31,2 0-768-31,-2-4-16 0,-1 0-16 0,-1-1 0 16,-1-2-1152-16,-2-2-224 0,3 2-64 0,-4-5-12176 16</inkml:trace>
  <inkml:trace contextRef="#ctx0" brushRef="#br0" timeOffset="1688.01">13535 5148 4607 0,'1'-2'400'0,"1"-1"-400"0,-2 1 0 0,0 1 0 0,0 0 1104 0,-2-1 144 15,2-1 32-15,-1-1 0 0,1-2 1136 0,-3 1 224 0,0 2 48 0,0 2 16 16,1 2-336-16,-1 3-80 0,1 3-16 0,1 2 0 16,0 2-1328-16,-1 5-272 0,2 1-48 0,0 2-16 15,0 3-336-15,0-3-64 0,-1 0-16 0,1 0 0 16,-2 4 64-16,2 0 16 0,-1-5 0 0,0 0 0 16,-1-2 112-16,2-1 0 15,-1-2 16-15,-1 0 0 0,2-3 64 0,-1 1 16 0,-1-2 0 0,1-2 0 16,0 0-64-16,-1-2-16 0,-1 0 0 0,2-1 0 15,0 0-128-15,-2-3-16 0,1 1-16 0,0-4 0 0,-1 1 208 0,0-3 32 16,-1-2 16-16,-1-4 0 0,1 0-64 0,-2-4-16 16,-1 0 0-16,0-3 0 0,0-1-288 15,2-3-128-15,-2-1 128 0,1-2-128 0,-1 0 0 0,0 0 128 16,1 0-128-16,-1-2 0 0,0-3 0 0,-1-2 0 16,0 2 0-16,1 2 0 0,3 7 0 0,1-1 0 15,1 0 0-15,-3 1 0 0,4 3 0 0,-1 3 0 16,2 1 176-16,0 4-176 15,0 2 192-15,2 3-48 0,1 3-16 0,4-1 0 0,-3 4-128 0,3-1 160 0,3 3-160 0,3 2 160 16,-13-6-160-16,0 0 128 16,0 0-128-16,80 41 128 0,-80-41-128 0,58 25 0 15,-58-25 144-15,65 22-144 0,-65-22 128 0,72 14-128 16,-72-14 128-16,71 5-128 0,-32-3 208 0,1-5-16 16,-1 0-16-16,-3-1 0 0,-2-2 16 0,-6 2 0 15,-4-2 0-15,1-1 0 0,1-1-16 0,-4-2 0 16,0 0 0-16,-5 2 0 0,-1-1-16 0,-3 1 0 15,-3-1 0-15,-1 2 0 0,-2 1-160 0,-3 1 0 16,0-1 0-16,-1 2 128 0,-3-2-320 0,-3 2-64 0,-1 1 0 0,-2 0-16 16,-2 2-688-16,-4 0-144 0,0 2-32 0,-1 2-16976 15</inkml:trace>
  <inkml:trace contextRef="#ctx0" brushRef="#br0" timeOffset="5851.41">17024 6212 23039 0,'2'0'2048'0,"-1"0"-1648"0,2-1-400 0,-2 1 0 0,-1 0 864 0,2 0 96 0,0 0 0 0,4 0 16 15,1 0 1360-15,0 3 272 0,-7-3 48 0,0 0 16 16,0 0-1264-16,0 0-240 0,50 42-48 0,-50-42-16 16,0 0-640-16,34 59-128 0,-34-59-16 0,21 50-16 15,-21-50-160-15,24 52-16 0,-24-52-128 0,31 54 192 16,-31-54-192-16,32 51 128 0,-32-51-128 0,43 48 0 16,-43-48 0-16,0 0 0 0,59 63 0 0,-59-63 0 15,0 0 0-15,51 54 128 0,-51-54-128 0,0 0 0 16,56 54 0-16,-56-54 0 0,0 0 0 0,51 48 0 0,-51-48 0 0,0 0 128 15,0 0-128-15,51 52 0 0,-51-52 0 0,0 0 0 16,0 0 128-16,0 0-128 0,0 0 0 0,40 55 128 16,-40-55-128-16,0 0 0 0,0 0 128 0,0 0-128 15,0 0 0-15,0 0 0 0,0 0 176 0,0 0-176 16,0 0 192-16,0 14-192 16,-3-18 368-16,0-3-48 0,-1 0 0 0,1-2 0 0,0-1 0 0,2-1-16 0,1 0 0 15,0-2 0-15,0 0 0 0,0-2 0 16,0-5 0-16,1-1 0 15,2-2-48-15,-2-1-16 0,1-1 0 0,2-5 0 0,2-4 0 16,2-2 0-16,2-3 0 0,0 1 0 0,1 4-96 0,1 0-16 0,-1 2 0 16,-1-1 0-16,2 4-128 0,1 1 128 0,0-2-128 0,1 3 128 15,-3 2-128-15,1 2 0 0,-1 0 0 0,0 1 0 16,1-1 0-16,0 1 0 0,1-1 0 0,-2 2 0 16,2 2 0-16,-2 2 0 0,-1 3 0 0,1 0 0 15,2 0 0-15,0 1 0 0,0-1 0 0,-2 3 0 16,0 1 0-16,-2 0 0 0,-1 2 0 0,1 1 0 15,-2 1 0-15,-2 2 0 0,-2 1 0 0,1 0 0 16,-1 3 0-16,-1-1 0 0,-1 1 0 16,0 1 0-16,-1-1 0 0,0 2 0 0,-1 0 0 0,1 1 0 0,-1 0-144 0,-1 0 144 15,1 1 0-15,-2-1 0 0,2 1 0 0,-2-1 0 16,0 1 0-16,0-2 0 0,0 0 0 16,2 1 0-16,-2-1 0 0,2-1 0 0,-2 0 0 15,1-1 0-15,0 0 0 0,-3 0 0 16,0 0 0-16,-1 0 0 0,0-1 0 0,1 0 0 15,0-1 0-15,-2 1 0 0,2 1 0 0,-1-2 0 0,-2 1 0 0,1 1 0 0,-2 0 0 0,-1 0 0 32,0 0 0-32,-1 0 128 0,-2 0-128 0,-2 0 0 0,1 1 144 0,-3 1-144 15,-2 1 128-15,-2-2-128 0,-1 3 0 0,-4-1 128 16,-1 1-128-16,-1 1 0 16,-2-1 0-16,2-1 0 0,1 1 0 0,-2 0 0 0,-1 0 0 0,0 1 0 15,3-3 0-15,3 1 0 16,2 0 0-16,2-1 0 0,2-1 0 0,-1-1 0 15,0 0 0-15,-1-1 0 0,0-1 0 0,2-1 0 0,1 0 0 0,0 1 0 16,1-1 128-16,2-1-128 0,0 1 0 0,0-2 0 16,1 3 0-16,3-1 0 0,0-1 0 0,2 1 0 15,2 0-176-15,1 0 176 16,0 0-512-16,4 0-32 0,-1 2 0 0,1 0 0 16,1 1-528-16,0 0-96 0,0 1-32 0,1 0-18368 0</inkml:trace>
  <inkml:trace contextRef="#ctx0" brushRef="#br0" timeOffset="6457.37">18400 6078 16575 0,'-1'0'1472'0,"1"0"-1168"0,0 0-304 0,1 0 0 0,1 1 784 0,-1-1 112 0,2 2 0 0,1-1 16 0,3 1 1408 0,3-1 288 16,1 1 48-16,1-1 16 0,0 0-816 0,1-1-176 15,1 2-16-15,0-1-16 0,3-1-512 0,-1 0-112 16,-1 0 0-16,2 0-16 0,0 0-368 16,0 0-64-16,1 0 0 0,-1-1-16 0,0-1-208 0,2 1-32 15,-1 0-16-15,-1-1 0 16,-3 2-96-16,-1-1-16 0,0-1 0 0,-1 2 0 0,1-1-192 0,-3 1 144 15,0 0-144-15,-3 0 128 16,-1 0-128-16,-2 0 0 0,-3 1 0 0,1-1 0 0,-1 2-368 0,-1-2 0 0,0 0 0 0,-1 1 0 31,1-1-1232-31,0 0-256 0,-2 2-64 0,-1 0-14656 16</inkml:trace>
  <inkml:trace contextRef="#ctx0" brushRef="#br0" timeOffset="6888.49">18499 6181 5519 0,'0'0'496'0,"0"0"-496"16,0 0 0-16,0 2 0 0,0-1 1088 0,1 0 112 0,-1 1 16 0,2 2 16 15,-2 3 1968-15,1 3 400 16,1 1 80-16,-2-11 16 0,0 0-1072 0,0 0-192 0,12 67-64 0,-12-67 0 16,0 0-880-16,19 69-176 0,-19-69-32 0,17 52-16 15,-17-52-704-15,0 0-144 0,32 72-32 0,-32-72 0 16,0 0-128-16,37 60-16 0,-37-60-16 0,0 0 0 16,0 0 160-16,48 66 16 0,-48-66 16 0,0 0 0 15,0 0-80-15,38 54-16 0,-34-46 0 0,-4-8 0 16,0 0-48-16,0 0-16 0,0 0 0 0,2 44 0 15,-5-36 0-15,-3 1 0 0,-1-2 0 0,-1 0 0 16,-2 0-32-16,-2-1-16 0,0 1 0 0,-5-1 0 16,1 1-16-16,-2-3 0 0,1 0 0 0,-1 0 0 15,1-1 32-15,-2-1 0 0,2-1 0 0,0-2 0 0,2 1 32 0,-1 0 16 16,2-2 0-16,3-1 0 0,1 2-144 0,3-2-128 16,0-1 192-16,1 1-192 15,3-1 0-15,1 0-256 0,0-1 32 0,2 1 0 16,2 1-656-16,0 0-128 0,3 1-16 0,0-1-18304 0</inkml:trace>
  <inkml:trace contextRef="#ctx0" brushRef="#br0" timeOffset="7354.04">19359 6209 20271 0,'-4'-7'896'0,"3"5"192"0,-2-1-880 0,1 1-208 0,1 1 0 0,1 1 0 0,-1 0 624 0,-1-1 80 0,-1 1 0 0,-2 1 16 0,-2 3 2128 0,-2 2 416 0,-4 4 96 0,-2 5 16 16,-2 4-1536-16,-3 3-304 16,-1 5-64-16,0 4-16 0,0 3-880 0,-1 0-192 0,3 3-16 0,2-1-16 15,1 3-160-15,5-4-48 16,4-3 0-16,1-2 0 0,3-3-144 0,2-3 128 0,1-24-128 0,4 45 128 15,-4-45 0-15,0 0 0 16,10 52 0-16,-10-52 0 16,0 0 32-16,0 0 0 0,0 0 0 0,27 58 0 0,-27-58-160 0,0 0 128 0,0 0-128 0,0 0 128 31,0 0-128-31,0 0-224 0,58 48 48 0,-58-48 16 16,0 0-768-16,0 0-160 0,48 6-16 0,-36-7-16880 15</inkml:trace>
  <inkml:trace contextRef="#ctx0" brushRef="#br0" timeOffset="7933.42">19454 6520 22111 0,'-1'-1'1968'0,"-1"1"-1584"0,2 0-384 0,0 1 0 16,-1 1 1504-16,-1-1 224 0,1 2 32 0,-2 1 16 15,-1 5 832-15,1 2 160 0,0 2 48 0,3 1 0 16,2 1-1728-16,-2-15-352 0,0 0-64 0,14 58-16 15,-14-58-464-15,0 0-192 0,32 62 176 0,-32-62-176 16,0 0 0-16,51 51 0 0,-51-51-176 0,0 0 176 16,59 31-272-16,-59-31 64 0,0 0 16 0,63 13 0 15,-63-13 192-15,0 0 0 0,52 0 0 0,-38-3 0 16,1 0 256-16,0-2-48 0,-1-1-16 0,0 0 0 16,0-1 96-16,-1-1 16 0,-3 1 0 0,1-4 0 15,-3-1 112-15,1-3 32 0,-2 1 0 0,0-5 0 0,-1-2 96 0,-5-2 32 16,2 1 0-16,-2-1 0 0,-1 3-64 0,-3 2-16 15,-1 3 0-15,0 2 0 0,-2 2-112 16,-1 2 0-16,0 3-16 0,0 2 0 0,0 1-176 0,1 3-16 16,1 3-16-16,0 3 0 0,0 2-160 0,1 5 0 15,2 4-160-15,1-2 160 16,-1 1-480-16,2-16 0 0,0 0 0 0,10 65 0 16,-10-65-144-16,0 0-16 0,29 72-16 0,-29-72 0 15,0 0 144-15,38 55 16 0,-38-55 16 0,0 0 0 0,0 0 288 0,55 35 48 16,-55-35 16-16,0 0 0 0,0 0 128 0,58 0 0 15,-43-2 128-15,-1-4-128 0,0-2 320 0,1-1 0 0,-1 1 0 16,0-4 0-16,-1 4 128 0,-2-4 0 0,0 1 16 0,-2 0 0 16,1-2 48-16,-3 0 0 15,1-3 0-15,-2-3 0 0,-1 2 32 0,0-3 16 16,-3-2 0-16,-2-4 0 0,-1 2-80 0,-3-1-16 0,-3-3 0 0,-2 1 0 16,-1 1-128-16,0 2-16 15,-1 3-16-15,0 1 0 0,1 5-176 0,0-1-128 0,0 4 144 0,0 0-144 16,0 4-224-16,2-1-144 0,1 2-16 0,1 2-16 31,2 2-656-31,1 0-128 0,0 3-32 0,3 1 0 0,0 2-384 0,0 1-64 0</inkml:trace>
  <inkml:trace contextRef="#ctx0" brushRef="#br0" timeOffset="8190.5">20129 6164 22111 0,'4'-5'976'0,"-1"2"208"0,1 1-944 0,1 1-240 16,-2 0 0-16,-1 1 0 0,3 1 1280 0,3 2 224 0,-8-3 32 0,0 0 16 0,55 31 1200 0,-55-31 224 0,0 0 48 0,67 76 16 16,-67-76-1696-16,38 72-352 0,-38-72-64 0,28 81-16 15,-28-81-432-15,17 86-96 0,-17-86 0 0,11 79-16 16,-11-79-192-16,7 64-48 15,-7-64 0-15,7 62 0 0,-7-62 64 0,7 53 0 0,-7-53 0 0,0 0 0 0,13 63-64 0,-13-63-128 16,0 0 192-16,0 0-64 16,9 56-304-16,-9-46-64 0,0 1-16 0,-2-2 0 15,1-1-688-15,-3-1-144 0</inkml:trace>
  <inkml:trace contextRef="#ctx0" brushRef="#br0" timeOffset="10357.43">20912 6527 14735 0,'1'-1'1312'0,"1"0"-1056"0,0-1-256 0,1 2 0 0,0-1 352 0,0-1 16 0,4-1 0 15,6-1 0-15,4-1 1584 0,4-1 320 0,4 0 64 0,5 1 16 0,-2 0-304 0,0 1-48 16,-28 4-16-16,58-3 0 0,-58 3-784 0,55-3-176 15,-55 3-16-15,50 2-16 0,-50-2-368 0,0 0-80 16,59 1-16-16,-59-1 0 0,0 0-144 0,51 0-48 16,-37 0 0-16,0 0 0 0,0 0-160 0,1 0-48 15,-3 0 0-15,1 2 0 0,-2-2-128 0,-1 0 0 16,0 0 0-16,-1 1 0 0,-2-1-256 0,-3 2-16 16,0-1-16-16,-1 2-16656 15</inkml:trace>
  <inkml:trace contextRef="#ctx0" brushRef="#br0" timeOffset="10579.63">20965 6645 10127 0,'9'1'896'0,"1"0"-704"0,-3 1-192 0,-1-2 0 16,-1 0 800-16,6 1 128 0,-11-1 32 0,53 4 0 15,-53-4 1904-15,92 9 384 0,-46-6 80 0,-2 0 0 0,-44-3-1216 0,78 4-240 16,-78-4-48-16,70 1-16 16,-70-1-832-16,61 0-160 0,-61 0-48 0,49-3 0 0,-49 3-640 0,40-4-128 15,-24 3 0-15,-2-1-15488 16</inkml:trace>
  <inkml:trace contextRef="#ctx0" brushRef="#br0" timeOffset="11071.94">22040 6436 14735 0,'-5'-6'640'0,"1"3"160"0,-1 3-640 0,3-1-160 16,-1-1 0-16,0 2 0 0,0 0 704 0,-4 0 128 16,-6 2 0-16,-1 0 16 0,-1 3 432 0,2 0 96 15,3 4 16-15,2 4 0 0,2 1-544 0,3 1-96 16,3-15-32-16,0 44 0 0,0-44-592 0,0 0-128 16,21 73 0-16,-21-73 0 0,0 0 0 0,44 71 144 15,-44-71-16-15,0 0 0 0,64 64 256 0,-64-64 64 16,0 0 0-16,73 46 0 0,-73-46 112 0,0 0 16 15,75 31 16-15,-75-31 0 0,49 10 496 0,-49-10 112 16,48 3 16-16,-48-3 0 0,50-3 80 0,-50 3 32 0,45-8 0 0,-24 1 0 16,-1 0-352-16,-2 0-64 0,-2-3-16 0,-1 1 0 15,1-1-144-15,0 2-48 0,-1-3 0 0,1-2 0 16,-2 2 128-16,-2-4 32 0,-2 1 0 0,-4-3 0 16,-2 2-112-16,-2-4-32 0,-5-3 0 0,-1-4 0 15,-3 1 32-15,-3 0 0 0,-3-4 0 0,-3 2 0 16,-1 2-240-16,-2 1-64 0,-1 1 0 0,-3 2 0 15,1 1-320-15,-4 2-128 0,-1 3 0 0,-1 0 0 16,0 5-352 0,-3 2-160-16,1 2-48 0,0 4 0 0,1 0-464 0,1 5-80 0,1 3-32 0,1 1 0 15,2 3-464-15,2 2-112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19:34.55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22039 8745 4607 0,'0'-1'400'0,"0"0"-400"0,-1 1 0 0,1 0 0 0,-2 0 784 0,2-2 80 0,-3 1 16 0,1-2 0 16,-3 0 464-16,3 0 112 0,-3-1 16 0,1 3 0 16,1-1-384-16,0 1-80 0,2-1-16 0,0 2 0 0,-1 0-336 0,2 0-64 15,0 0-16-15,0 0 0 0,2 2-208 0,-2-2-48 16,1 1-16-16,2 1 0 15,-2-1 272-15,2-1 64 0,-2 1 16 0,4 1 0 0,-1-1 400 0,0 1 80 16,3 0 16-16,-1 1 0 0,1 0 240 0,1-1 48 16,2-1 16-16,3 0 0 0,3 1-256 0,1-2-48 15,1-2-16-15,0 2 0 0,3-1-336 0,3-2-64 16,5-1-16-16,3 0 0 0,9-2-80 0,7 0 0 0,10 1-16 16,8-1 0-16,5-1-208 0,1 0-32 0,-1 1-16 0,11 1 0 15,11 0-128-15,9 4-32 0,2 1 0 0,-2 0 0 16,-9 0-64-16,7 3-16 0,9 1 0 0,3 2 0 15,-3 1-128-15,-8-2 0 0,-12-2 144 0,3 1-144 16,4 2 128-16,-1 0-128 0,-8-2 128 0,-3 0-128 16,-4-2 192-16,-6-2-16 0,-11 0-16 0,4 1 0 15,2 2 96-15,-6-2 0 0,-13 2 16 0,-6-1 0 16,-8-4 64-16,-4 1 16 0,-7 1 0 0,-5-3 0 16,-5 1-48-16,-8 0-16 0,-4 0 0 0,-6-1 0 15,-1 1-288-15,-4-3 0 0,-5 0 128 0,-4-1-128 31,-4 2-528-31,-6 0-176 0,-4 1-16 0,-3 3-12880 0,-4 1-2576 0</inkml:trace>
  <inkml:trace contextRef="#ctx0" brushRef="#br0" timeOffset="635.48">26291 8675 13823 0,'2'1'1216'0,"-1"-1"-960"0,0 0-256 0,2 0 0 0,0 2 896 0,3-2 128 0,2 1 16 0,8 2 16 15,9 2 1280-15,13 3 256 0,10 0 48 0,10-1 16 16,7-1-336-16,7-2-64 0,9 0-16 0,6 0 0 15,15 2-768-15,3 0-176 0,-7-2-16 0,-23-1-16 16,-13-2-624-16,9 1-128 0,17-1-32 0,15 3 0 0,4 0-112 0,-53-1-32 16,-5-1 0-16,4 1 0 15,6-1-16-15,6 3 0 0,7-1 0 0,23 3 0 0,22-1 0 0,3 1 0 16,-11-3 0-16,-5 2 0 0,8-1-64 0,1-1 0 16,-6-2-16-16,-57-1 0 0,-7-1-64 0,0 0-16 15,-2 0 0-15,0 0 0 0,-3-1-160 0,-1 1 160 16,-6 0-160-16,0-2 160 0,-4 2-160 0,-5-1-224 15,-6 0 48-15,-6 1 16 16,-6-2-560-16,-6 2-112 0,-5 2-32 0,-5 0-18800 0</inkml:trace>
  <inkml:trace contextRef="#ctx0" brushRef="#br0" timeOffset="3489.04">27475 7789 15663 0,'1'-7'1392'0,"-1"0"-1120"0,2 3-272 0,-2-1 0 0,0 3 1344 0,0-6 192 0,-2-4 64 0,-2-7 0 0,-2-6 1584 0,-6-6 320 16,-7-2 64-16,-6 2 16 0,-6 2-1488 0,-7 5-304 16,-2 2-48-16,-2 4-16 0,-3 4-1136 0,-5 1-224 15,-4 0-48-15,-5 6-16 0,0 5-304 16,-10 3 128-16,-11 9-128 0,-6 7 0 15,-1 8 0-15,2 5 0 0,6 2 0 0,7 4 0 0,4 5 0 0,0 8 0 16,2 11 0-16,2 4 0 0,5 6 0 0,8 2 0 16,9 4 0-16,8 2 0 0,8-1 0 0,11 1-144 15,5-3 144-15,8 1 0 0,10 2-208 0,7-5 32 16,6-6 16-16,-21-67 0 16,61 109-544-16,-61-109-96 0,64 73-32 0,-64-73 0 0,89 58 368 0,-30-34 64 0,7 0 16 15,8-6 0-15,3-2 576 0,3-5 128 0,-1-6 32 0,-3-4 0 16,-7-4 160-16,3-5 48 0,6-4 0 15,-3-3 0-15,-7-1-112 0,-15 1-32 16,-12 1 0-16,0-3 0 0,3-9-80 0,1-2-16 16,-2-3 0-16,-2-3 0 0,-1-1 128 0,0-3 32 0,-2-5 0 0,-2-3 0 15,-4-4 0-15,-4-1 0 0,-7 5 0 0,-4-8 0 16,-2-8-112-16,-7-5-32 0,-5 1 0 0,-6 2 0 0,-7 4-112 16,-3 6-32-16,-4 7 0 0,-4 6 0 15,-1 6-192-15,-5 5 0 0,-3 6 0 0,0 5 0 16,-1 4-752-16,-1 6-144 0,-2 3-16 15,2 6-19376-15</inkml:trace>
  <inkml:trace contextRef="#ctx0" brushRef="#br0" timeOffset="4329.42">30542 7971 15663 0,'0'-24'1392'0,"0"13"-1120"0,1 0-272 0,-2-1 0 0,1 4 1136 0,-2-1 160 0,1-2 48 0,-3-10 0 0,-2-12 1648 16,-5-10 336-16,-3-10 64 0,-6-3 0 0,0 2-1168 0,-1 6-240 16,1 7-64-16,5 10 0 0,-1 7-1120 0,-2-4-224 15,-12-9-64-15,-15-11 0 0,-19-9-320 0,-14-3-64 16,-8 2 0-16,2 8-128 0,10 14 128 0,-8 4-128 16,-18 6 0-16,-13 4 0 0,-3 7 0 0,0 8-144 15,-5 8 16-15,-2 11 0 0,-2 9-48 0,5 6 0 16,10 1 0-16,1 9 0 0,5 9 176 0,5 8-208 15,7 7 80-15,10 8 128 0,10 4-144 0,9 6 144 0,8 5 0 0,7 10 0 16,4 12-176-16,6 7 176 0,9 9-160 0,10-1 160 16,9-10-144-16,11-10 144 0,15-3-128 0,8-11 128 15,10-10-208-15,11-7 32 0,13 1 16 0,8-9 0 16,8-7 160-16,-5-11 0 0,0-11 128 0,17-5-128 16,22-4 384-16,13-9 16 0,6-5 0 0,7-6 0 15,2-6-112-15,4-8-32 0,2-6 0 0,4-6 0 16,-5-4-48-16,-9-1-16 0,-12-2 0 0,-4-5 0 15,-2-4-64-15,-17 1 0 0,-13 3-128 0,-5-6 192 16,0-3 256-16,-4-8 64 0,-9-2 0 0,-6-2 0 0,-11 3 192 0,-8 5 64 16,-9 2 0-16,-2-4 0 0,-3-9-256 0,-7-6-32 15,-8-3-16-15,-6-3 0 16,-7 2-224-16,-11 1-48 0,-7-4-16 0,-11 5 0 16,-8 6-784-16,-14 11-160 0,-13 9-16 0,-9 15-20592 0</inkml:trace>
  <inkml:trace contextRef="#ctx0" brushRef="#br0" timeOffset="8431.2">19509 11694 24879 0,'1'-2'2208'0,"-1"1"-1760"0,0 1-448 0,0 0 0 0,0 0 2016 0,0 0 320 0,0 0 64 0,0 1 16 15,0 1-176-15,0 2-48 0,0 3 0 0,0 3 0 16,2 3-1456-16,-1 2-288 16,1 4-64-16,-2 2-16 0,2 4 0 0,0 1 0 15,-1 0 0-15,1 3 0 0,-1 0-112 0,1 2 0 0,0-1-16 0,1 0 0 0,0-2-48 0,0-1-16 16,0-3 0-16,-2-1 0 15,2-2-48-15,0-3 0 0,-2-1 0 0,2-1 0 0,-2-2-128 0,1-3 0 16,-1 0 144-16,-1-2-144 0,2-2 0 0,-2-3 0 16,1 0 0-16,0-1 0 15,-1-1-224-15,-1-4-112 0,1 1-32 0,-1-3-19824 0</inkml:trace>
  <inkml:trace contextRef="#ctx0" brushRef="#br0" timeOffset="8838.41">19787 11763 15663 0,'-3'10'1392'0,"2"-4"-1120"0,1 1-272 0,0 0 0 0,0-2 2304 0,-1 1 416 0,1 2 80 0,0 7 16 16,0 7 496-16,0 11 96 0,0 3 32 0,2 1 0 15,4-2-1776-15,0-2-368 16,1-5-64-16,-7-28-16 0,21 54-752 0,-21-54-144 15,30 45-48-15,-30-45 0 0,0 0-80 0,62 50-32 0,-62-50 0 0,0 0 0 0,73 28 32 0,-73-28 0 16,0 0 0 0,78 5 0-16,-78-5 16 0,49-8 16 0,-49 8 0 0,46-18 0 0,-27 5 112 0,-2 0 32 31,0-1 0-31,-3-3 0 0,1-1 112 0,-4-2 32 16,-1-1 0-16,-2-2 0 0,-1-2 128 0,-1-4 16 15,-6-3 16-15,-1-2 0 0,-2 0 128 0,-4-1 32 16,0 0 0-16,-3 1 0 0,1 1-96 0,-2 1-16 15,-5 2 0-15,-3 2 0 0,-4 2-96 0,-4 7-32 16,-4 3 0-16,0 5 0 0,0 2-464 0,-6 5-128 0,-4 4 0 16,-3 3 0-16,-1 4 0 0,1 4 0 15,3 3 0-15,6 3 0 0,11 0 0 0,6 2 0 0,5-1 0 0,6 2 0 32,4 2-832-32,5 2-192 0,2 0-48 0,4 2 0 15,-8-26-688-15,27 53-144 0,-27-53-16 0,44 50-13248 0,-44-50-2624 0</inkml:trace>
  <inkml:trace contextRef="#ctx0" brushRef="#br0" timeOffset="9241.07">20663 11794 14735 0,'-7'-4'1312'0,"3"2"-1056"0,0 1-256 0,-1 0 0 0,3 1 5472 0,-1 0 1040 0,0 1 208 0,-4 2 32 0,-3 3-4432 0,-3 2-880 16,-2 5-176-16,-1 2-48 0,3 4-352 0,2 3-80 16,3 2-16-16,2 3 0 0,5 1-528 0,2 1-112 15,-1-29-128-15,13 56 176 0,-13-56-176 0,29 55 0 16,-29-55 0-16,44 48 0 0,-44-48 0 0,51 36 0 16,-51-36 0-16,0 0 0 0,81 31-144 0,-81-31 144 15,0 0 0-15,62 4 0 0,-62-4 0 0,0 0 0 0,55-20 0 0,-38 7 0 16,0 1 0-16,1-4 192 15,2-2 0-15,-2-3 0 0,1-1 448 0,-4 1 64 0,-1-3 32 0,-1 0 0 16,-3 0 224-16,-5-3 64 0,-2 2 0 0,-6-2 0 16,-4-1 0-16,-5-5 16 0,-5-1 0 0,-4-2 0 15,-5-3-400-15,-1 4-96 0,-2 3-16 16,-2 2 0-16,-1 6-528 0,-1 6 0 0,-3 2 0 0,1 6 0 0,1 5 0 0,0 0 0 16,3 7 0-16,0 1 0 15,3 2 0-15,1 5 0 0,1 3 0 0,4 1 0 16,3 3-912-16,5 0-240 15,3 3-64-15,4 1 0 0,4 1-960 0,5 5-192 0</inkml:trace>
  <inkml:trace contextRef="#ctx0" brushRef="#br0" timeOffset="9806.9">18917 12650 23039 0,'-13'6'2048'0,"5"0"-1648"0,5-1-400 0,3-2 0 0,2 0 640 0,-1 2 64 0,-1 5 0 0,0-10 0 0,14 37 800 0,-14-37 160 0,55 50 48 0,-55-50 0 32,99 43 432-32,-33-29 96 0,14-2 0 0,6-7 16 15,7-2-1152-15,0-4-224 0,0-5-48 0,-1-4-16 16,0-4-272-16,0-3-48 0,3-1-16 0,-1-2 0 16,-2 2 0-16,-7-1 0 0,-8 1 0 0,-6 2 0 15,-5 2-96-15,-1 3 0 0,-2 1-16 0,-5 2 0 16,-5 1-48-16,-53 7 0 0,89-7 0 0,-89 7 0 0,61-3 0 15,-61 3 0-15,0 0 0 0,55-6 0 0,-55 6-16 0,0 0-16 16,0 0 0-16,0 0 0 0,0 0-144 0,0 0-16 16,0 0-128-16,0 0 192 0,-1-1-192 0,-15 2-256 15,-4 2 48-15,-4 0 16 16,-4 1-1088-16,-7 0-224 0,-3 3-32 0,-2 0-19424 0</inkml:trace>
  <inkml:trace contextRef="#ctx0" brushRef="#br0" timeOffset="10029.45">19183 13335 40543 0,'0'0'3600'0,"0"0"-2880"0,0 0-576 0,53-9-144 15,-53 9 240-15,0 0 16 0,96-24 0 0,-12 2 0 16,19-6 128-16,6-4 16 0,-9 3 16 0,-11 5 0 15,-10 3 160-15,-8 1 48 0,-5 3 0 0,-8 0 0 16,-6 5-336-16,-52 12-64 0,79-20-16 0,-79 20 0 16,53-9-208-16,-53 9 0 0,0 0 0 0,0 0-160 15,63-7-720-15,-63 7-144 0</inkml:trace>
  <inkml:trace contextRef="#ctx0" brushRef="#br0" timeOffset="14250.68">20612 13310 13823 0,'-4'7'1216'0,"1"2"-960"0,3-1-256 0,2-1 0 0,0 0 1168 0,3 4 192 0,-5-11 48 0,11 44 0 15,2-1 224-15,5 6 48 0,5 3 16 0,2-2 0 16,-25-50-528-16,62 90-96 0,-62-90-32 0,69 78 0 16,-69-78-224-16,77 58-48 0,-77-58-16 0,79 44 0 15,-79-44-192-15,82 31-48 0,-82-31 0 0,102 21 0 0,-102-21-64 0,113 14-32 16,-56-11 0-16,3-3 0 0,1-3-112 16,-4-1-32-16,-7 0 0 0,2-4 0 0,2 1-272 0,-2 0 128 15,-1 2-128-15,-4-1 0 16,-4 0 0-16,-43 6 0 0,72-7-192 0,-72 7 48 15,55-7-816-15,-55 7-176 0</inkml:trace>
  <inkml:trace contextRef="#ctx0" brushRef="#br0" timeOffset="15172.59">6833 12827 4607 0,'0'4'400'0,"2"-1"-400"0,-1 1 0 0,1-2 0 0,-2-1 576 0,2 2 48 0,1 0 0 0,0-1 0 0,6 5 400 15,2 5 96-15,-11-12 16 0,0 0 0 16,0 0 336-16,75 48 64 0,-75-48 0 0,0 0 16 0,79 37-48 16,-79-37-16-16,65 28 0 0,-65-28 0 0,75 31-384 0,-75-31-80 15,80 34 0-15,-80-34-16 16,86 32-592-16,-86-32-112 0,92 33-32 0,-92-33 0 16,92 31-272-16,-92-31 128 0,89 32-128 0,-89-32 0 15,83 24 128-15,-83-24-128 0,75 19 0 0,-75-19 0 16,69 15 256-16,-69-15 0 0,0 0 0 0,94 21 0 15,-94-21 288-15,0 0 48 0,72 17 16 0,-72-17 0 0,0 0-96 0,0 0-32 0,0 0 0 0,0 0 0 16,0 0-208-16,68 20-32 16,-68-20-16-16,-3 0 0 0,0 0-224 0,-3 2 0 15,1-1 0-15,-4 2-160 16,-1 0-992-16,-1 2-208 0</inkml:trace>
  <inkml:trace contextRef="#ctx0" brushRef="#br0" timeOffset="16393.87">7988 12996 2751 0,'-6'-2'256'0,"3"0"-256"0,2 2 0 0,-1 0 0 0,2 0 1264 0,0 0 208 0,2 0 32 0,-1 0 16 0,2 2-48 0,3-1 0 16,1 0 0-16,4 1 0 0,0-2 32 0,5 1 0 16,2 1 0-16,2-1 0 0,-20-1-224 0,0 0-32 15,70 8-16-15,-70-8 0 0,0 0-352 0,71 19-80 16,-71-19-16-16,0 0 0 0,69 28-144 0,-69-28-16 15,0 0-16-15,61 35 0 16,-61-35-128-16,0 0-32 0,0 0 0 0,55 46 0 16,-46-36 896-16,-4-1 160 0,1 1 32 0,-5-1 16 15,1-1-1552-15,-5-1-384 0,-3 2-32 0,-5 1-16 0,-5 1 1072 0,-5 3 224 0,-6 4 32 0,-4 1 16 16,-5 3-96-16,-4 1-32 0,-4 4 0 0,-1 0 0 16,-2 0-400-16,-3-1-64 0,-3 5-32 0,0-2 0 15,0 0-96-15,3-3-32 0,3-2 0 0,5 0 0 16,5-3-160-16,4-3 0 0,6-2 0 0,6-5 128 15,6 1-272-15,2-4-64 0,6-1-16 0,4 0-18160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17:20.98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8:17:35.809"/>
    </inkml:context>
  </inkml:definitions>
  <inkml:trace contextRef="#ctx0" brushRef="#br0">9433 12448 5519 0,'-2'-3'496'0,"1"2"-496"0,1 0 0 0,0 1 0 0,0-2 880 0,-2 1 80 0,1-1 0 0,0-1 16 16,-1-1 832-16,1 0 176 0,-1 3 16 0,2-1 16 15,0 4-288-15,-1 0-48 0,1 3-16 0,0 5 0 16,0 1-576-16,0 4-112 0,-1 4-16 0,1 3-16 0,-2 5 96 0,1 3 32 15,-2 1 0-15,1 3 0 0,0 3-160 0,-1 2-16 16,-1 2-16-16,-2 4 0 16,2 6-320-16,-2 4-64 0,0 5-16 0,-1-2 0 0,0 1-160 0,0 0-16 15,-1 3-16-15,-1-5 0 16,2-9 16-16,0-4 0 0,0-3 0 0,0-5 0 0,1 0 112 0,1-5 32 16,-1-2 0-16,0 0 0 0,1-1-128 0,0-4-32 15,0 0 0-15,-1-4 0 16,2 0-48-16,-2-3-16 0,1-2 0 0,0-1 0 0,0-2 16 0,1-4 0 15,-1 0 0-15,1-2 0 16,3-2-80-16,-2-1-16 0,0 0 0 0,2 0 0 0,-1 0-144 0,1-3 0 16,-1-3 0-16,2 0 128 0,-1 0-128 0,0-1 0 0,-1 1 0 0,1-1 0 31,1-3-704-31,0-2-32 0,0-1 0 0,1-2 0 16,2 0-1600-16,1-2-320 0,2 0-64 0,1 0-11744 15</inkml:trace>
  <inkml:trace contextRef="#ctx0" brushRef="#br0" timeOffset="851.08">9339 12557 5519 0,'-4'-8'496'0,"1"3"-496"0,2 1 0 16,0 1 0-16,1 2 496 0,1-1 0 0,0 0 0 0,1-1 0 0,2-3 336 0,3-1 80 0,2 0 16 0,-1 0 0 0,2 0 80 0,0 3 16 15,1-1 0-15,0 3 0 0,1-1 224 0,-12 3 48 16,0 0 16-16,43-6 0 0,-43 6-64 0,0 0-16 16,58-3 0-16,-58 3 0 0,47-3-208 0,-47 3-64 15,54-4 0-15,-54 4 0 0,63-6-512 0,-63 6-128 16,69-8 0-16,-69 8-16 0,70-7-96 0,-70 7-16 15,66-7 0-15,-66 7 0 0,58-6-16 0,-58 6-16 16,57-5 0-16,-57 5 0 0,50-2 160 0,-50 2 16 16,0 0 16-16,64 0 0 0,-64 0 160 0,0 0 48 0,0 0 0 15,58 11 0-15,-58-11 0 0,0 0 0 0,0 0 0 0,0 0 0 16,0 0-144-16,0 0-32 0,45 56 0 0,-45-56 0 16,0 0-64-16,3 41-32 0,-5-26 0 0,0 3 0 15,-1 2 64-15,-1 0 16 0,-1 3 0 0,-2 1 0 16,2 1-48-16,-2 0-16 0,-2 1 0 0,1 2 0 15,-1 3-112-15,1 3 0 16,-2 0-16-16,0 0 0 0,1 0-48 0,2 1-128 0,0 2 192 0,2 0-64 16,-2-2-128-16,0 0 128 0,1 1-128 0,-1-1 128 15,0 0-128-15,1-2 128 0,0 2-128 0,-1-1 128 16,2 0-128-16,-1 1 128 0,0-1-128 0,2 0 128 0,0-1-128 16,1-2 0-16,2-2 0 0,-2 1 0 15,3-3 128-15,-2-2-128 0,2 1 0 0,0-5 128 16,0-3-128-16,0 1 0 0,0-19 144 0,2 32-144 0,-2-32 128 0,0 0-128 15,0 0 128-15,8 40-128 0,-8-40 144 16,0 0-144-16,0 0 192 0,0 0-192 0,0 0 160 0,0 0-160 16,0 0 128-16,0 0-128 15,0 0 192-15,0 0-64 0,0 0 0 0,0 0 0 16,0 0 80-16,0 0 16 0,0 0 0 0,0 0 0 16,7-12-16-16,-11 2 0 0,-1-1 0 0,-3 0 0 15,1-2-16-15,-2 2-16 0,-1-2 0 0,-3-1 0 16,-3 3-32-16,-1-2 0 0,-2 2 0 0,-5-1 0 0,-3 1 0 0,-4 1 0 0,-3 3 0 15,-4 1 0-15,-3 2-144 0,-9 3 192 0,-9 5-192 0,-3 3 192 16,5 3-192-16,-3 0 160 0,-4 0-160 0,5 2 160 16,5 3-160-16,5-1 0 0,6 0 0 0,5-1 128 15,6-2-128-15,2-1 0 16,6-2-192-16,4-2 192 0,6-2-592 16,3-1 0-16,6 4 0 0,4-3-19488 0</inkml:trace>
  <inkml:trace contextRef="#ctx0" brushRef="#br0" timeOffset="12623.62">17708 1867 6447 0,'-2'-2'576'0,"1"1"-576"0,1-1 0 0,0 1 0 0,0 1 304 0,0-1-48 0,-1-1-16 0,-1-2 0 0,1 0 1872 0,-2-2 384 16,2 0 80-16,-1 1 16 0,1 1 384 0,1-1 80 0,0 2 16 0,0 1 0 16,1 0-768-16,-1 1-160 0,2 1-32 0,-2 0 0 15,1 1-768-15,0 1-176 0,1 0-16 0,-1 1-16 16,2 0-480-16,0 1-80 15,0 1-32-15,0-1 0 0,-3-4-304 0,0 0-64 16,0 0-16-16,0 0 0 0,0 0-32 0,29 44-128 0,-29-44 192 0,0 0-64 16,0 0-128-16,40 60 192 0,-40-60-192 15,24 48 192-15,-24-48-64 0,27 58 0 16,-27-58 0-16,21 51 0 0,-21-51-128 0,25 58 192 0,-25-58-192 0,31 59 192 0,-31-59-192 0,34 57 0 16,-34-57 0-16,38 52 128 15,-38-52-128-15,39 48 0 0,-39-48 0 0,0 0 0 0,52 58 0 0,-52-58 0 16,0 0 0-16,48 61 0 15,-48-61 0-15,0 0 0 0,44 66 0 0,-44-66 0 0,28 47 0 0,-28-47 0 16,24 49 0-16,-24-49 0 16,25 51 0-16,-25-51 0 0,24 47 0 0,-24-47 0 0,23 45 0 0,-23-45 0 15,0 0 128-15,30 52-128 16,-30-52 0-16,0 0 0 0,0 0 0 0,31 48 128 0,-31-48-128 0,0 0 0 0,0 0 144 0,0 0-144 16,0 0 0-16,0 0 0 0,43 44 0 0,-43-44 128 15,0 0-128-15,0 0 0 16,0 0 0-16,0 0 0 15,0 0 0-15,0 0 128 0,0 0-128 0,0 0 0 0,0 0 0 0,0 0 128 0,0 0-128 0,0 0 0 16,0 0 0-16,0 0 144 16,0 0-144-16,27-15 0 0,-27 9 128 0,2 2-128 15,-2-2 0-15,1 0 0 0,1-1 0 0,-2 0 0 16,1 0 0-16,0-1 0 0,1-1 0 0,-1-1 0 0,1 1 0 0,-1-3 0 16,0 0 160-16,1-3-160 15,-1 1 128-15,1-3-128 0,-1 0 192 0,2-1-64 0,-2-2 0 0,1-4 0 16,-1-4 16-16,2-6 0 0,0-4 0 15,1-3 0-15,2-3-16 0,1-3-128 16,1-1 192-16,1 0-64 0,1 5-128 0,-1 0 192 16,1 2-192-16,-1 5 192 0,-2 4-192 0,1-3 0 0,4-3 0 0,-1 0 0 0,2 1 0 0,-3 2 0 15,1-1 0-15,-1 4 0 16,1 1 0-16,-1 3 0 0,0 1 0 0,0 3 0 0,0 0 0 0,-1 1 192 16,0 5-192-1,-1-1 192-15,1 4-192 0,-1-1 0 0,1 2 0 16,-2 0 128-16,1 3-128 0,-1-2 0 0,1 3 0 0,-1 2 128 15,1-1-128-15,-2 2 0 0,1 2 0 0,-2-1 0 16,0 3 0-16,-1-1 128 0,-1 1-128 0,0 2 0 16,-2-1 0-16,0 1 0 0,-1 1 128 0,0 0-128 15,0 1 0-15,0-1 0 0,-1 2 0 0,0-1 0 16,-2 0 0-16,0 2 0 0,-1 0 0 0,1 0 0 16,-1 0-320-16,1 0 16 0,0-1 0 0,0 1 0 15,0 0-336-15,2 0-64 0,-1-2 0 0,1 1-16 16,0 0-352-16,-1 1-64 0,1-1-16 0,-1 1-17072 15</inkml:trace>
  <inkml:trace contextRef="#ctx0" brushRef="#br0" timeOffset="13103.92">17739 1908 911 0,'-16'-2'0'0,"9"2"0"0,0 0 0 0,2 0 0 0,2-1 896 0,1 1 112 0,1-2 16 0,-2 1 0 0,-1 0 1440 0,-3-4 288 16,1 1 64-16,-1 0 16 0,2-2 96 0,0 2 16 15,1 0 0-15,1-2 0 0,0 2-960 0,2 0-192 16,0 1-48-16,1 0 0 0,0 2-464 16,0-1-112-16,2 2-16 0,1 0 0 15,3 2-336-15,1-2-80 0,-7 0-16 0,0 0 0 16,0 0-176-16,59 7-32 0,-59-7-16 0,51 2 0 0,-51-2-160 0,67 0-16 16,-67 0-16-16,77-4 0 0,-34 0-48 0,0-3-16 15,5-2 0-15,2 0 0 0,1-1-16 0,0-2 0 16,1 2 0-16,-3 1 0 0,1 0 0 0,-4 2 0 0,0-1 0 0,-46 8 0 15,76-12-48 1,-76 12-16-16,63-10 0 0,-63 10 0 0,60-5-32 0,-60 5-128 16,52-3 192-16,-52 3-64 0,0 0-128 0,55-3 0 15,-55 3 144-15,0 0-144 0,0 0 0 0,0 0 0 0,0 0 0 0,0 0 0 16,0 0-160-16,0 0-48 0,0 0-16 0,0 0 0 31,0 0-368-31,0 0-80 0,0 0-16 0,0 0-18208 0</inkml:trace>
  <inkml:trace contextRef="#ctx1" brushRef="#br0">22098 8889 0,'0'0'0,"0"0"0,0 0 31</inkml:trace>
  <inkml:trace contextRef="#ctx0" brushRef="#br0" timeOffset="15274.57">19162 1939 2751 0,'0'0'256'0,"0"0"-256"0,0 1 0 0,0-1 0 0,1 0 224 0,-1 0 0 0,0 2 0 0,0-1 0 16,0 0 896-16,1 1 176 0,1-1 48 0,1 1 0 15,2-1 64-15,1 0 32 0,1 1 0 0,0-1 0 16,3 1 416-16,0-2 64 0,0 0 32 0,1 0 0 15,3-2-32-15,2 1 0 0,2-1 0 0,2 0 0 16,1-1-384-16,2-1-96 0,-2 1-16 0,3 0 0 16,0-1-480-16,3 1-112 0,4-1 0 0,1 1-16 15,1 0-320-15,-1 0-64 0,2 0-16 0,-1 0 0 16,-1 2-112-16,-2 0-32 0,-3-2 0 0,-3 1 0 16,-3 1-80-16,-1 0 0 0,1-1-16 0,-1 2 0 0,-1-1-176 15,-2 1 0-15,-3 0 0 0,-1 0 128 16,0 3-128-16,-5-2-176 0,-1 2 48 0,-1 0 0 15,-3-1-1152-15,0 0-240 0,-3 1-32 0,0 0-8880 16,-2-1-1760-16</inkml:trace>
  <inkml:trace contextRef="#ctx0" brushRef="#br0" timeOffset="15644.46">19437 1942 2751 0,'0'4'256'0,"0"-1"-256"0,1 2 0 0,1-1 0 16,1 1 1424-16,-1-1 240 0,1 0 64 0,2 5 0 16,-5-9 320-16,0 0 64 0,29 58 0 0,-29-58 16 15,33 65 64-15,-33-65 16 0,38 72 0 0,-38-72 0 16,38 82-880-16,-38-82-176 16,35 84-48-16,-35-84 0 0,27 70 464 0,-27-70 96 0,21 63 0 0,-21-63 16 15,19 67-1328-15,-19-67-352 0,15 59 0 0,-15-59 0 16,11 54 896-16,-11-54 80 0,9 52 16 0,-9-52 0 15,0 0-288-15,6 70-48 0,-6-70-16 0,-3 43 0 0,-3-23-256 0,-1-2-48 16,-4-1-16-16,-3-3 0 0,-3 2-16 0,-3-5-16 16,-1-1 0-16,-3-2 0 0,-3-1 64 0,-3 0 16 15,1-2 0-15,-5-3 0 0,-2 0-48 0,0-1 0 16,-3 1 0-16,3-4 0 16,3 2-64-16,2-3-32 0,3 1 0 0,1-4 0 0,4 0-224 0,2-1 0 0,3-1 0 0,4-1 0 15,2-1-144-15,4 2-80 0,4-2-16 0,4 0 0 31,1 2-512-31,5 1-96 0,2-3-32 0,5 1-18320 16</inkml:trace>
  <inkml:trace contextRef="#ctx0" brushRef="#br0" timeOffset="16040.07">20348 1782 11055 0,'0'-3'240'0,"0"2"48"0,0-1 16 0,-1 5 16 0,-1 0-320 0,-1 1 0 0,-1 2 0 0,-3 5 0 0,-6 6 3136 0,-3 7 576 0,-6 9 128 0,-2 3 0 0,-1 2-704 0,1 2-128 0,3-3-48 0,1 2 0 16,-1 5-1472-16,1 3-288 0,0 2-64 0,3 2-16 15,3-3-672-15,3-4-144 0,1-3-32 0,1-3 0 16,2-4-128-16,2-2-16 0,-1-1-128 0,0-1 192 16,2-2 16-16,0-1 0 0,-2 1 0 0,2 1 0 15,0-2 0-15,4-27 0 0,-6 49 0 0,6-49 0 16,-1 42-80-16,1-42 0 0,0 0-128 0,0 0 192 15,18 64-192-15,-18-64 0 0,0 0 0 0,0 0 0 0,0 0-320 0,54 45-64 16,-54-45-16-16,0 0-12064 16,0 0-2400-16</inkml:trace>
  <inkml:trace contextRef="#ctx0" brushRef="#br0" timeOffset="16606.34">20386 2350 14735 0,'-5'-4'640'0,"2"2"160"0,0 2-640 0,2 0-160 16,-1 2 0-16,2-1 0 0,-1 2 864 0,-1 2 144 0,-2 4 16 0,0 4 16 16,-2 4 1424-16,2 2 288 0,-2 5 48 0,2 2 16 15,0-1-1456-15,0 2-272 0,1 1-64 0,0-2-16 16,3-26-816-16,0 45-192 0,0-45 0 0,0 0 0 15,15 72 0-15,-15-72 0 0,0 0 0 0,37 59 0 16,-37-59 0-16,0 0 0 0,58 36-128 0,-58-36 128 16,0 0 128-16,71 10 96 0,-71-10 16 0,49-3 0 0,-23-3 400 0,-2-2 64 15,1-1 32-15,-2-2 0 0,-4 0 224 0,0-2 64 16,-4 0 0-16,-1 0 0 0,-2-1-224 0,-2-1-32 16,0-4-16-16,-3 0 0 15,-3-1-256-15,-1-1-48 0,-2 1-16 0,-2-1 0 0,-1 2-48 0,-2 4-16 16,1 1 0-16,-2 2 0 0,-1 2-176 0,-1 2-48 0,0 4 0 0,0 1 0 15,-2 3-144-15,1 3 0 0,1 2 0 0,0 4 0 16,1 1-256-16,0 4 0 0,4 1 16 0,-1 4 0 31,1 1-144-31,2-20-48 0,5 48 0 0,-5-48 0 16,14 53-16-16,-14-53 0 0,0 0 0 0,41 74 0 0,-41-74 0 16,0 0-16-16,60 55 0 0,-60-55 0 0,0 0 336 0,68 25 128 0,-68-25 0 0,43 5-144 15,-22-7 432-15,-3-2 96 0,-1-2 0 0,0-1 16 16,-1-1 80-16,-2-2 16 0,1-3 0 0,-2-1 0 15,0-2 128-15,-3 1 16 0,-1-2 16 0,-2-3 0 16,1-1 0-16,-3-4 0 16,-1-1 0-16,-1 1 0 0,-1-4-16 0,-2 3 0 15,-2-4 0-15,-1 2 0 0,1-1-272 0,-3 1-64 0,1 1-16 16,-3-1 0-16,1 4-464 0,-1 0-80 16,-1 3-32-16,1 1 0 0,-2 4-736 0,1 2-128 0,-1 3-48 0,1 1-19648 15</inkml:trace>
  <inkml:trace contextRef="#ctx0" brushRef="#br0" timeOffset="16891.78">21256 1805 23039 0,'-4'-2'1024'0,"3"4"192"0,2 2-960 0,1-1-256 0,-1 1 0 0,0 0 0 0,2 2 512 0,-3-6 48 0,0 0 16 0,31 63 0 16,-31-63 1888-16,37 82 384 0,-37-82 80 0,47 109 16 15,-19-45-1312-15,-1 1-256 0,1 0-48 0,-3-5-16 0,-25-60-800 0,44 106-176 16,-44-106-16-16,40 96-16 0,-40-96 16 0,31 86 0 16,-31-86 0-16,28 95 0 0,-28-95-16 0,17 96 0 15,-17-96 0-15,2 88 0 0,-10-46-48 0,-1-2 0 16,-3-1 0-16,-2 1 0 0,0-3-256 0,-2 2 0 15,-3 2 128-15,-4 1-20000 0</inkml:trace>
  <inkml:trace contextRef="#ctx0" brushRef="#br0" timeOffset="21218.54">16192 2384 19343 0,'3'1'1728'0,"0"1"-1392"0,-2-1-336 0,1 0 0 0,-1-1 512 0,2 3 48 0,4 0 0 0,4 1 0 0,5 2 1632 0,5 0 336 16,6-1 64-16,2-1 16 0,3 1-688 0,1-2-128 15,4 1-16-15,-2-1-16 0,1-1-752 0,-2 0-160 16,-2 2-16-16,1-3-16 0,-4 1-320 0,1-1-64 16,-3-1-16-16,0 0 0 0,1-1-192 0,2-1-32 15,-1 0-16-15,4-1 0 0,-2 0-176 0,-3-1 0 16,-1 0 0-16,-4-1 0 16,-4 2-288-16,-5-1-144 0,-4 3-16 0,-5-1-17856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19:58.709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21076 10106 13823 0,'-13'6'1216'0,"0"-2"-960"0,3 0-256 0,3-3 0 0,2 2 1040 0,-8 0 176 0,-10 4 16 0,-12 6 16 0,-10 2 1280 0,-2 2 256 0,6-1 48 0,9-3 16 15,5-2-480-15,10-3-80 0,6-1-32 0,6-1 0 16,7-2-928-16,6-1-192 0,6 0-48 0,9-4 0 16,7-4-560-16,8-2-112 0,10-1-32 0,3-5 0 15,2-1 16-15,14-7 0 0,15-5 0 0,5-5 0 16,5-1 64-16,1-2 16 0,2-2 0 0,2-2 0 15,1 4-96-15,-2 1-32 0,-1 3 0 0,-4-1 0 0,0 1-32 0,-2 2 0 16,0 2 0-16,-3 0 0 0,2 0 16 0,-8 1 0 31,-6 2 0-31,-5 2 0 0,0 3-64 0,0-1-16 16,2-1 0-16,-6 2 0 0,-6 1 0 0,-5 3-16 16,-9 3 0-16,-7 1 0 0,-4 3-80 0,-6 1-16 15,-2 2 0-15,-5 1 0 0,-4 2-144 0,-3 1 128 16,-5 0-128-16,-4 1 128 0,-2-1-128 0,-6 1 0 15,-1 1 0-15,-5-2 0 0,-6 1 0 0,-5 1-144 0,-4-1 144 0,-7 2-208 32,-6 0-752-32,-2-2-160 0,-5 3-32 0,-1 1-20320 0</inkml:trace>
  <inkml:trace contextRef="#ctx0" brushRef="#br0" timeOffset="458.89">21074 9878 15663 0,'-10'-5'688'0,"6"3"144"0,0 1-656 0,0 1-176 0,1 1 0 0,0 1 0 0,0 1 1056 0,-3 1 176 0,-5 6 48 0,-2 2 0 0,-3 7 1584 0,-1-1 320 16,0 3 64-16,-2 2 16 0,1 1-1200 0,-3 0-224 15,0 3-48-15,-4 0-16 0,3 1-992 0,-1 0-192 16,1 2-32-16,-2-2-16 0,2 0-176 0,3-1-48 16,0-1 0-16,4-2 0 0,4-2-64 0,-1-3 0 0,1 0-16 15,1-2 0-15,2-1-48 0,-1-1-16 16,1-2 0-16,1 0 0 0,-1-3 16 16,3 0 16-16,1-2 0 0,-1-2 0 0,4-1 80 0,1 0 16 0,1-1 0 0,2-1 0 15,3 0-32-15,2-1 0 0,4 0 0 0,0 1 0 16,5-2 0-16,0 0 0 15,6-2 0-15,-1 0 0 0,1-1-16 0,1-2 0 0,0-2 0 0,0 1 0 16,0-1 0-16,0-1-16 0,0 0 0 0,-1 0 0 16,1 0-48-16,-3 1-16 0,2-1 0 0,-2 1 0 15,-2 1-48-15,1-1-128 0,-3 3 192 0,0-1-64 16,0 1-128-16,0 0 0 0,0 1 0 0,-1 0 128 0,-2 1-128 16,0-1 0-16,-3 2 0 0,0-1 0 31,-1-1-720-31,-3 1-32 0,0 0 0 0,-2 1-13488 0,-1 0-2704 0</inkml:trace>
  <inkml:trace contextRef="#ctx0" brushRef="#br0" timeOffset="3541.62">9842 8604 40543 0,'-36'-20'3600'0,"-11"-5"-2880"0,-7-5-576 0,-5-4-144 0,-23-12 192 0,-47-29 0 0,46 27 0 0,32 18 0 0,13 9-192 0,-11-6 0 0,-37-17 0 0,-43-22-176 0,-29-16 320 0,-8 1 64 0,15 12 16 0,6 10 0 0,4 5-224 0,1 8 0 16,1 7 128-16,-2 7-128 0,-6 6 0 0,-7 5-208 15,-4 3 32-15,-6 5 16 16,-5 6-16-16,-5 4 0 0,-3 3 0 0,1 6 0 16,0 2-16-16,1 8 0 0,0 7 0 0,8-4 0 15,12 4 192-15,-13 9 0 0,-10 14 128 0,-1 9-128 0,3 7 384 0,1 7 0 16,1 7 0-16,3 8 0 0,2 8-160 0,9 4-32 16,9 4 0-16,3 6 0 0,2 4-192 0,16-2 0 15,17-4 128-15,7 2-128 0,9 6 0 0,14-4 0 16,12-4 0-16,13 0 0 0,17 3 0 0,11 2 0 15,15 3 0-15,11-1 0 0,8-3 0 0,13 1 0 0,8 1 0 0,12-8 0 16,7-6-144-16,9-10 144 0,7-7-208 16,15-1 80-16,12 1-16 0,12-6 0 0,11-4 0 15,12-8 0-15,12-7 144 0,9-8-192 0,8-2 192 16,8-10-192-16,10-8 192 0,6-8 0 0,6-7 0 0,11-5-128 16,8-3 128-16,5-10 0 15,1-5 0-15,2-5-128 0,1 0 128 0,3-4 0 0,0-3 0 16,4-3 0-16,3-5 0 0,-1-3 0 15,-4-5 160-15,-9-4-160 0,-10 0 224 0,-1-5-48 0,2-5-16 0,3-6 0 0,5-7 32 0,-2-5 16 16,-2-3 0-16,-6-1 0 16,-9 0-48-16,-10-1-16 0,-13 4 0 0,-5-3 0 15,-9 2-144-15,-3 5 128 0,-6 5-128 0,-9 6 128 16,-7 9-128-16,-5 5-176 0,-10 6 48 0,1 3-12608 16,3 2-2496-16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20:08.75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22428 14658 13823 0,'-5'3'1216'0,"2"-2"-960"0,2 0-256 0,1 2 0 0,1 0 1040 0,-1 0 176 0,0 3 16 0,-2 2 16 0,2 3-96 0,-3 5 0 0,0-1-16 0,2 4 0 16,-1-1 656-16,2 0 144 0,0-1 32 0,2-1 0 15,0 1-704-15,3-2-144 0,0 1-32 0,2-3 0 16,0-1-256-16,3 0-48 0,-10-12-16 0,0 0 0 16,0 0-192-16,0 0-32 15,70 25-16-15,-56-28 0 0,1-1 48 0,1-2 16 16,-1-1 0-16,1-1 0 0,-1-1-176 0,-1 0-32 15,1-1-16-15,-1 0 0 0,0-2-144 0,-1 1-32 0,-2 0 0 0,-1-2 0 16,-3 2 48-16,-3 0 0 16,-1-1 0-16,-3 1 0 0,0-5 64 0,-3 2 16 0,-1-1 0 15,-3 1 0-15,-2 1 80 0,1 2 32 0,-3 2 0 16,-4 1 0-16,0 2-80 0,-4 3-16 0,1 3 0 16,-2 2 0-16,2 3-80 0,0 2 0 15,-1 3-16-15,1 1 0 0,2 4-240 0,4-1 128 16,0 1-128-16,5 1 0 0,2-2 0 0,2 0 0 15,1-1 0-15,5-3 0 0,1 0 0 0,2-3-192 0,1 0 192 0,2-3-208 16,1-1 16-16,-1-3 16 0,3 0 0 0,-2-3 0 16,1-1 176-16,-1-2-160 0,1-1 160 0,2-2-160 15,0 1 160-15,-1-2-128 0,2 0 128 0,0-1-128 16,2 1-192-16,0-1-48 0,-1 1 0 0,1-1 0 16,-1 1-624-1,2-2-128-15</inkml:trace>
  <inkml:trace contextRef="#ctx0" brushRef="#br0" timeOffset="841.44">26417 16466 2751 0,'-21'-6'256'0,"9"4"-256"0,1 0 0 0,1 1 0 0,4 1 2960 0,-1 0 560 0,3 1 96 0,0 1 32 15,-6-1-1728-15,-3 2-352 0,-2 1-64 0,1 3-16 16,0-1-16-16,2 1-16 0,5-1 0 0,2 1 0 16,2 0-160-16,1-2-16 0,4 2-16 0,2-1 0 0,3 0-192 0,1-2-48 15,1 0 0-15,-1-2 0 16,2-1 16-16,2-1 0 0,0-3 0 0,0 0 0 0,0-2-192 0,1-2-32 31,0-2-16-31,-2-1 0 0,2 0-288 0,-2-1-48 0,-1 0-16 0,-3-3 0 0,-1 2-48 0,-3 1-16 16,-1 1 0-16,-3 0 0 0,-3 0-64 0,-2 2-32 31,-4-1 0-31,-1 4 0 0,-3 0 0 0,-2 3 0 0,-1 0 0 0,-4 5 0 16,-2 3-32-16,-1 2-16 0,-2 5 0 0,0 4 0 15,1 3-240-15,1 2 176 0,4 2-176 0,3-1 160 16,4 1-160-16,5 0 0 0,4-1 0 0,4-2 0 16,2-3 0-16,4-4 0 0,3-3 0 0,2-2 0 15,2-3 0-15,-1-4 0 0,-2 0-128 0,1-2 128 16,4-3 0-16,0-3 0 0,3-4 0 0,2-1 0 15,-1-2 0-15,-1 1 0 0,-1-1 176 0,-3-1-176 16,-1 1 128-16,-3 0-128 0,-3 1 0 0,-3 0 0 16,-1 3 0-16,-3 0-336 0,-2 1 48 0,0-1 16 15,-3 2-592-15,0-1-112 0,-2 1-32 0,-2-2-18800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27:32.73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12977 11528 18431 0,'-4'-4'1632'0,"1"0"-1312"0,1 1-320 0,0-1 0 0,0 1 880 0,-1-1 96 0,-4-5 32 0,-4-5 0 15,-4-4 1232-15,-5-5 256 0,-1 2 64 0,-1 0 0 0,1 0-752 0,-1 0-144 16,-2-1-16-16,-2 1-16 0,1 0-432 0,-2-2-96 16,-3 1-16-16,-2-2 0 0,-1 0-448 0,-4-2-80 15,-1-1-32-15,-1 1 0 0,-1-1-112 0,1-1-32 16,-2 1 0-16,-2 0 0 0,1 1-160 0,0 0-32 15,-1 0-16-15,-1-2 0 0,1 0-176 0,-4 2 160 16,0 2-160-16,1 2 160 0,-1 2 0 0,-2 0 0 16,-2 2 0-16,-4-2 0 0,-2 0-160 0,1 3 128 15,3 2-128-15,-2 2 128 0,0 2-128 0,2 2 128 0,0 3-128 0,-3 2 128 16,-6 3-128-16,-3 1 0 0,1 3 0 16,2 1 0-16,1 3 0 0,0 1 0 0,1 1 0 0,-2 1-176 15,2 1 176-15,-3 2 0 16,-2 2 0-16,0-1 0 0,1 2 0 0,2 1 0 15,3 0 0-15,-1 1 0 0,2 1 0 0,1 0 0 0,0 3 128 0,3-1-128 16,2 0 176-16,3 2-48 0,2-1 0 0,6 2 0 16,6 2-128-16,2-1 160 0,5 3-160 0,1 1 160 15,5-1-160-15,0 3 0 0,3 1 0 0,2 1 128 16,4-1-128-16,0 4 0 0,5 2 0 0,1 3 0 16,1 0 0-16,2 1 0 0,2 1 0 0,2-2 0 0,0 0-128 0,2-1 128 15,-1 1 0-15,2-1 0 0,1 1 0 0,2 3 0 16,1 4 0-16,3 0 0 15,1 0-128-15,3-3 128 0,0 0 0 0,2-2 0 16,2-2 0-16,-1 0 0 0,2-2 0 0,-2 1 0 0,1-1 0 16,-1 1 0-16,0 1 0 0,0-2 0 15,3 4 0-15,1-1 0 0,1 2 0 0,1-2 0 0,2-1 0 0,-25-41 0 16,48 74 0-16,-48-74 0 0,48 68 0 16,-48-68 128-16,56 73-128 0,-56-73 128 0,60 76-128 0,-60-76 128 0,67 75-128 0,-67-75 128 15,69 72-128-15,-69-72 0 0,69 65 0 0,-69-65 128 16,71 61-128-16,-71-61 0 0,79 51 0 0,-79-51 0 15,79 45 0-15,-79-45 0 0,90 45 128 0,-90-45-128 16,98 41 0-16,-98-41 0 16,100 37 144-16,-100-37-144 0,96 30 0 0,-96-30 144 15,98 22-144-15,-98-22 0 0,117 21 144 0,-55-11-144 16,-62-10 0-16,106 16 144 0,-106-16-144 0,117 15 0 0,-117-15 0 0,110 13 128 16,-110-13-128-16,112 11 0 0,-112-11 0 0,113 6 128 15,-52-5-128-15,0 1 0 0,1-2 0 16,-62 0 128-16,107-2-128 0,-107 2 0 0,98-5 0 0,-98 5 0 0,100-9 0 0,-100 9 128 15,109-14-128-15,-54 6 0 16,1-2 128-16,-56 10-128 0,102-24 0 0,-102 24 128 0,86-28-128 0,-86 28 160 16,74-37-160-16,-39 18 160 15,-3 0 16-15,-1-2 0 0,0-4 0 0,-1 1 0 16,-3-2 96-16,-4 0 32 0,-2-1 0 0,-4 2 0 16,-3-1 32-16,-1-2 16 0,-4 1 0 0,1-1 0 0,-1-3 32 15,-1 0 0-15,-1-2 0 0,-2-2 0 16,-1 0-64-16,-1-3 0 0,-3-3 0 0,0 0 0 15,-3 0-64-15,-1-2 0 0,-1 2-16 0,-2 0 0 16,0 5-32-16,-1-2 0 0,-1-2 0 0,1 2 0 16,-2 0-16-16,-3-6 0 0,-1-8 0 0,-4-2 0 0,-1-1 304 15,-2 3 48-15,0-1 16 0,-2 5 0 0,2 5-416 16,0 0-144-16,3 4 0 0,-1 0 0 0,0 3 0 0,0 0 0 16,4 4 0-16,-2 1 0 0,3 0 0 0,-2 2 0 15,3 3 0-15,-1 2 0 0,3 1 0 0,1 3 0 16,1 3 0-16,1 2 0 15,2 1-480-15,-1 1-96 0,0 2 0 0,0 1-16 16,3 0-544-16,1 1-96 0,0 2-32 0,0 0 0 16,1 2-336-16,0-2-64 0,1-1 0 0,-2 0-12832 15,2-2-2560 1</inkml:trace>
  <inkml:trace contextRef="#ctx0" brushRef="#br0" timeOffset="585.33">11844 10569 14735 0,'1'2'640'0,"2"-2"160"0,1 1-640 0,-1-1-160 0,0-1 0 0,-1 1 0 0,0 0 848 0,1-2 144 0,-3 2 32 0,0 0 0 0,0 0 992 0,0 0 208 16,0 0 32-16,58-18 16 0,-48 11-368 0,0-2-80 15,1 1-16-15,1-2 0 0,0-1-208 0,1-3-64 16,2-1 0-16,2-3 0 0,2 0-640 0,-1-4-128 16,5-2-16-16,1-2-16 0,0-5-352 0,0-2-64 15,0-1 0-15,0-3-16 0,-2 4-32 0,2-4 0 16,2-3 0-16,2-2 0 0,3-3-16 0,5-6-16 0,6-3 0 0,3-4 0 16,7-3-80-16,1-2-16 0,-3 5 0 0,3-7 0 15,3-6-16-15,1-5-128 0,-2 4 192 0,4-4-64 16,8-1-128-16,0 4 128 15,-4 7-128-15,2-5 128 0,2-4-128 0,0 0 160 0,-5 0-160 16,1 3 160-16,0 7-160 0,-4 7 160 0,2 7-160 0,-3 1 160 16,-2 0-160-16,-1 1 160 0,-3 2-160 0,-6 2 160 15,-7 4-32-15,-5 4-128 0,-4 5 192 0,-5 3-64 16,-1 5 64-16,-4 6 0 0,-4 4 0 0,-4 1 0 0,-3 5-192 0,-4 2 192 16,-2 2-192-16,-1 1 192 0,-2 2-192 0,0 1 0 15,-3 0 0-15,-1 1 128 16,-2 0-400-16,0 1-96 0,-1 1-16 0,-1-1 0 15,-1 3-608-15,-1 0-128 0,0 2-32 0,2 2-18320 0</inkml:trace>
  <inkml:trace contextRef="#ctx0" brushRef="#br0" timeOffset="1009.71">13649 8098 21183 0,'-2'-1'1888'0,"0"-2"-1504"0,4 2-384 0,-1-1 0 0,2 1 416 0,0-2 16 0,-1-3 0 0,6-4 0 16,3-2 1648-16,6-2 336 0,3-5 64 0,2 1 16 16,4 0-768-16,2-4-160 0,1-2-32 0,0 0 0 15,0 2-592-15,-2-2-128 16,0-2-32-16,0 2 0 0,0-1-240 0,1-2-48 0,0 2-16 0,1-2 0 15,-4 6-192-15,0-1-32 0,-2 4-16 0,-2 4 0 0,-21 14 16 0,35-20 0 16,-22 16 0-16,-2 1 0 0,-11 3 0 0,0 0 0 16,0 0 0-16,0 0 0 15,37 44 0-15,-34-22 0 0,-2 8 0 0,-1 4 0 0,-1 0 0 0,-3 7 16 16,0 8 0-16,-3 4 0 0,-1 2-48 0,0-3-16 16,1-3 0-16,-2-3 0 0,2-3-64 0,-1 0-16 15,1-1 0-15,-2-1 0 0,2-4 144 0,2-2 32 0,-1-1 0 0,0-3 0 31,4-4-32-31,-1-2 0 0,0-2 0 0,1-5 0 0,1-3-144 0,1-4-128 16,0-3 192-16,0-2-192 0,0-2 0 0,1-2 0 16,1-1 0-16,-1-2 0 15,1-1-544 1,-1-3-112-16,2-3-32 0,0-3 0 0,0 0-592 16,-1-6-128-16</inkml:trace>
  <inkml:trace contextRef="#ctx0" brushRef="#br0" timeOffset="2234.59">14298 6916 20271 0,'-3'-11'896'0,"3"5"192"0,1-1-880 0,1 1-208 0,-1 3 0 0,1 2 0 0,-1 0 1664 0,3-2 304 0,3 0 48 0,2 1 16 0,-9 2 144 0,0 0 16 16,0 0 16-16,48 49 0 0,-48-49-944 0,22 50-192 16,-10-16-48-16,-1-1 0 0,-2-6-272 0,0 8-64 15,4 13-16-15,3 8 0 0,1 5-256 0,1 3-48 16,2 2-16-16,0-4 0 0,-1-4-352 0,0-7 144 0,0-4-144 0,-2-2 0 16,2-3 0-16,-5-2 0 0,1-1 0 0,-2-2 0 15,-13-37 0-15,26 69 0 0,-17-36 0 0,0-5 0 16,-2-1 192-16,-1-4-192 0,-4-4 192 0,1-3-192 15,-1-2 320-15,-1-4-64 0,1 0 0 0,-1-3 0 16,-1-3 16-16,0-1 0 0,1-2 0 0,-2-1 0 16,1-1-80-16,-3-2 0 0,0-1-16 0,0-3 0 15,-1-2-48-15,-3-3-128 0,-1-5 192 0,-2-5-64 0,-3-3-128 0,0-5 128 16,-1-2-128-16,-1-3 128 0,2 4-128 0,0-5 128 16,1-2-128-16,-4 1 128 15,5 5-128-15,-1 2 0 0,4 3 0 0,-1 5 0 16,4 3 0-16,1 2 0 0,1 3 0 0,1 3 0 15,2 2 0-15,2 2 128 0,-1 3-128 0,2 0 0 0,1 0 0 0,3-1 0 16,0 3 128-16,3-3-128 0,3 1 0 0,-13 4 0 16,0 0 0-16,48-15 0 0,-48 15-144 0,35-15 144 0,-35 15-192 15,38-19 192-15,-19 7-192 0,-1 0 64 16,-1-2 128-16,0-2-208 0,0-1 208 0,-3-3 0 16,-3 3-160-16,-1 0 160 0,0 0 0 0,-3 0 0 15,-1 2 0-15,-2-1 0 0,-1 2 0 0,-2 0 0 16,1 1 0-16,-4 2 0 0,1 0 0 0,0 2 128 0,1 4-128 0,-2-1 192 15,-1 0-32-15,2 2 0 0,0 1 0 16,-1 3 0-16,2 0-160 0,0 2 160 0,0 2-160 0,2 2 160 16,-1 5-160-16,3 0 0 15,2 3 0-15,-1 0 0 0,-5-14 0 0,0 0-176 0,25 47 176 0,-25-47-192 16,0 0 0-16,0 0 0 0,0 0 0 0,40 43 0 16,-32-41 192-16,-1-3-192 0,0-2 192 0,0-4-192 0,0-1 192 0,1-5 0 15,1-1 0-15,-2-2 0 16,-2 1 0-16,3-4 192 0,-1-2-64 0,0 0 0 15,-2 1 16-15,0 2 16 0,-1-3 0 0,-3 2 0 16,2 1 16-16,-3 1 0 0,0 0 0 0,0 1 0 0,0 4 0 16,-1-1 0-16,-1 3 0 0,1 2 0 15,-1 3 16-15,2 1 16 0,0 3 0 0,0 1 0 16,0 0-208-16,0 3 176 0,0 2-176 0,2 1 160 16,1 4-160-16,-1 1 0 0,3 3 0 0,-1 0 0 15,2 2-256-15,-1-1 64 0,2 1 0 0,0-2 16 0,0 0-48 0,0-3-16 16,2-1 0-16,-1-3 0 0,-8-7 240 0,0 0-192 0,0 0 192 0,0 0-192 15,0 0 192-15,0 0 0 16,68-4-160-16,-58-4 160 0,1-2 0 0,1-3 0 0,-1 0 0 0,0-2 0 16,-1 1 0-16,0-2 0 0,0 1 0 15,-3-1 0-15,0 2 0 0,-1-2 128 0,-1 1-128 0,0-1 128 16,-3 2 32-16,0-1 0 16,-1 1 0-16,1-1 0 0,-2 3 32 0,1-1 0 15,1 2 0-15,0-1 0 0,1 2-192 0,1 3 160 0,2 2-160 0,-2 2 160 16,2 2-160-16,1 1 0 0,-1 1 0 15,-6-1 0-15,0 0-176 0,0 0 48 0,0 0 0 0,41 44 0 16,-41-44-64-16,0 0 0 0,0 0 0 0,31 44 0 16,-31-44 192-16,0 0-208 0,0 0 80 0,0 0 128 0,0 0 0 0,0 0 0 31,0 0 0-31,0 0 0 0,0 0 0 0,0 0 0 0,0 0 0 0,0 0 192 16,0 0 0-16,0 0 0 0,0 0 0 0,0 0 0 15,27-19 0-15,-29 12 0 0,-1-1 0 0,0-1 0 16,1-1-192-16,0 2 160 0,1-2-160 0,-1-1 160 15,2 1-160-15,0-3 0 0,2 0 0 0,-1 2 0 0,2-2 0 0,-2-1 0 0,5-1 0 16,1-1 0-16,0 3 0 0,2 1-224 16,1 0 80-16,0 1 16 15,1 1-128-15,2 3 0 0,-2 0-16 0,0 3 0 0,0 0 64 0,2 2 16 16,0 1 0-16,0 1 0 16,-13 0 32-16,0 0 16 0,0 0 0 0,0 0 0 15,0 0 144-15,70 32 0 0,-61-23-144 0,-1-1 144 16,-1 2 0-16,2-2 0 0,-2 2 0 0,-2-1 0 15,2-1 0-15,-1 1 128 0,0-2-128 0,-1 0 128 0,0-1-128 0,-1-2 0 16,2-1 0-16,-2-2 0 16,1-2-560-16,1-1-80 0,1-1-32 0,-1-4-12752 15,1 2-2544-15</inkml:trace>
  <inkml:trace contextRef="#ctx0" brushRef="#br0" timeOffset="2498.33">15939 6338 24879 0,'-8'-6'1088'0,"4"5"256"0,1-2-1088 0,0 2-256 0,0 1 0 0,0 0 0 0,-1 0 2976 0,-2 0 544 0,-4 3 96 0,-2 1 32 16,-2 1-1552-16,-2 4-304 0,2 1-64 0,3 1-16 16,1 2-1072-16,1 0-192 0,2 1-64 0,3 3 0 15,0-2-384-15,2 4 0 0,4 0 0 0,1-2 0 16,-1-3 0-16,4-2 0 0,0-1 0 0,-6-11 0 15,0 0 0-15,0 0 0 0,0 0-128 0,66 44 128 16,-66-44 0-16,0 0-176 0,0 0 176 0,65 5-128 16,-65-5-112-16,0 0-16 0,66-14 0 0,-66 14 0 15,47-17-320-15,-47 17-80 0,44-21-16 0,-23 11-18272 16</inkml:trace>
  <inkml:trace contextRef="#ctx0" brushRef="#br0" timeOffset="2736.52">16040 5798 31327 0,'-10'-5'1392'0,"5"0"272"0,4 3-1328 0,0 0-336 15,-1 1 0-15,2 1 0 0,0 1 1328 0,2 3 192 0,-1 2 32 0,3 5 16 16,-4-11-96-16,16 43 0 16,-16-43-16-16,21 63 0 0,-7-20-960 0,0 2-192 0,3 6-48 0,0 0 0 15,0-3-112-15,1-3-16 0,-1-4-128 0,-17-41 192 16,33 68-192-16,-33-68 0 0,28 46 0 0,-28-46 0 15,0 0 0-15,0 0 0 0,38 53 0 0,-33-45 0 16,-1-2-320-16,-3-1-64 0,1 0-16 0,-2-4-12256 16,-2-1-2448-16</inkml:trace>
  <inkml:trace contextRef="#ctx0" brushRef="#br0" timeOffset="2894.21">15994 6294 27647 0,'-5'-4'1216'0,"3"1"256"0,2 2-1168 0,2-2-304 15,-1 2 0-15,1-2 0 0,2 0 1152 0,1-3 192 16,5-2 16-16,6-4 16 0,4-3 704 0,1-2 144 16,3-1 16-16,-2 1 16 0,0 0-1696 0,-1 1-352 15,0 2-64-15,-1 1-16 16,-2 1-1248-16,1 0-256 0</inkml:trace>
  <inkml:trace contextRef="#ctx0" brushRef="#br0" timeOffset="3085.33">16432 5903 19343 0,'2'-3'848'0,"-1"0"192"0,1 2-832 0,-2-1-208 0,0 1 0 0,0 1 0 15,0 0 2912-15,1 0 544 0,0-1 96 0,1 2 32 0,1 0-960 16,1 2-176-16,-1 3-32 0,-1 2-16 0,3 1-1776 16,-2 2-368-1,1 0-64-15,-1 2 0 0,1 1-192 0,0 2 0 0,0-2 0 0,-1-3 0 16,1-1 0-16,-1 0-144 0,1 0 144 0,1-2-160 15,0-1-384 1,1-1-80-16,-2-2-16 0,0-1-11168 16,2-1-2240-16</inkml:trace>
  <inkml:trace contextRef="#ctx0" brushRef="#br0" timeOffset="3779.81">16576 5824 14735 0,'0'0'1312'0,"0"0"-1056"0,2 0-256 0,-2 0 0 16,0 1 864-16,0 1 112 0,1-1 32 0,1 3 0 16,0 2 2640-16,3 2 544 0,-5-8 96 0,0 0 32 15,0 0-2432-15,27 48-480 0,-27-48-112 0,0 0-16 16,0 0-912-16,40 54-192 0,-40-54-48 0,0 0 0 16,0 0-128-16,50 41 192 0,-50-41-192 0,0 0 192 15,0 0-16-15,0 0 0 0,0 0 0 0,65 4 0 16,-58-9 32-16,0-2 16 0,-1-2 0 0,-1-1 0 0,1-1-16 0,-2-2 0 15,0-2 0-15,1-1 0 0,-2 1-32 0,-2-1-16 16,-1 1 0-16,-1-1 0 0,-2 0-16 0,-3-1 0 16,-1-1 0-16,-3 0 0 0,-1 1-144 0,-3 0 192 15,1 1-192-15,-1 4 192 0,-3 0-192 0,1 4 0 16,1 2 0-16,2 2 0 0,2 1 0 0,-1 2 0 16,3 2 0-16,-1 2 0 0,1 1 0 0,2 0 0 15,2 2 0-15,0 1 0 0,4 2 0 0,-1-2 0 0,4 0-224 16,1 0 80-16,0 0-64 0,2 0-16 15,2-1 0-15,2-2 0 0,-9-4-32 0,0 0-16 16,0 0 0-16,0 0 0 0,65-3 16 0,-50-3 0 16,2 1 0-16,0-4 0 0,1 1 64 0,1 1 0 0,-1-2 16 15,1 4 0-15,-2-1 48 0,-17 6 0 0,0 0 0 0,59-11 0 16,-59 11 128-16,0 0 0 0,0 0 0 0,0 0 0 16,69 12 0-16,-69-12 192 0,0 0-32 0,0 0-16 15,0 0 192-15,0 0 48 0,0 0 0 0,33 50 0 16,-32-45-64-16,-1 1-16 0,-1-2 0 0,-1 1 0 15,-1-3-32-15,1 0 0 0,0-2 0 0,-1-2 0 16,-1 0-80-16,1-3-32 0,0 0 0 0,-1-2 0 16,1-2-160-16,-1-1 192 0,1 0-192 0,-1-2 192 15,3-3-192-15,-4 1 0 0,4-1 0 0,1-2 128 16,0-2-128-16,0-2 0 0,0 2 0 0,3-4 0 16,-2 2 0-16,2 0-144 0,3-3 144 0,1 1-160 15,1 3 16-15,2 3 0 0,0 3 0 0,0 1 0 16,0 6 144-16,1 2 0 0,2 3 0 0,-2 5-128 15,-11-3 128-15,0 0 0 0,0 0 0 0,0 0 0 0,55 47 336 0,-55-47 0 16,0 0 0-16,30 46 0 16,-30-46 160-16,0 0 16 0,46 60 16 0,-46-60 0 15,0 0-192-15,47 45-32 0,-47-45-16 0,0 0 0 0,0 0-288 0,0 0 0 16,0 0 128-16,62 35-128 16,-55-33-384-16,-1-5-128 0,-2 0-16 0,-1-1-13120 0,0-2-2624 0</inkml:trace>
  <inkml:trace contextRef="#ctx0" brushRef="#br0" timeOffset="3957.01">16470 5502 42383 0,'-33'-3'3776'0,"18"1"-3024"0,4 2-608 0,4 0-144 0,4 0 0 0,2-1 0 0,1 1 144 0,1-1-144 16,1-1-320-16,2 1-128 0,4-2-16 0,6-1-16 15,2 1-1616-15,-16 3-320 0</inkml:trace>
  <inkml:trace contextRef="#ctx0" brushRef="#br0" timeOffset="4370.59">17519 5068 7359 0,'0'1'320'0,"0"-1"80"0,1 2-400 0,-1-1 0 0,1-1 0 0,-1 2 0 0,0 0 1648 0,0 3 240 16,0 0 48-16,-1 5 16 0,1 2 1808 0,-1 2 352 31,-1 3 80-31,2 0 16 0,2 0-2000 0,0-2-400 16,3 1-80-16,-5-16 0 0,0 0-1136 0,0 0-208 15,0 0-64-15,58 49 0 0,-58-49-64 0,0 0 0 16,0 0-16-16,62 6 0 0,-50-11 336 0,1 1 64 16,0-3 0-16,-3-1 16 0,0-4-128 0,-2 0-16 15,-1-2-16-15,-1-2 0 0,-2 2-80 0,-1-3-16 0,-2-1 0 0,-4-2 0 16,1 0 64-16,-7 0 16 15,1 2 0-15,-5-1 0 0,-1 3-160 0,-4 1-48 0,-1 4 0 0,-5 1 0 16,-3 5-272-16,-1 0 160 0,-2 7-160 0,2 1 128 16,1 2-320-16,5 2-64 0,5 2 0 0,3 1-16 31,5 1-368-31,5 0-64 0,5 1 0 0,5-1-18704 0</inkml:trace>
  <inkml:trace contextRef="#ctx0" brushRef="#br0" timeOffset="4796.92">17958 4511 27647 0,'-17'-27'1216'0,"10"16"256"0,0-2-1168 0,0 4-304 15,1 3 0-15,2 2 0 0,0-1 2800 0,-3-2 496 16,-5-2 96-16,-3-1 32 0,-1 1-1696 0,2 8-352 16,3 6-64-16,2 8-16 0,4 8-736 0,0 8-160 15,7 10-16-15,2 9-16 0,5 10-224 0,3 7-144 16,4 7 192-16,1 7-192 0,4 5 128 0,0-5-128 15,0-6 0-15,2-8 0 0,0-6 0 0,-1-11 0 0,-22-48 0 0,41 77 0 16,-41-77 0-16,35 58 0 16,-35-58 0-16,0 0 0 0,43 63 0 0,-43-63 0 0,0 0 0 0,0 0 0 15,32 53 0-15,-29-46 0 16,-3-5 0-16,-1-3 0 0,-5-2-128 0,-1-5 128 16,-4-4 0-16,-3-2-144 0,-5-4 144 0,-1-3 0 15,-4-3 0-15,0-6 0 0,-2-4 0 0,-1-5 0 16,1-2 128-16,4-5-128 0,0 3 160 0,6 0-32 0,3 2-128 15,2 3 192-15,2 4-192 0,5 2 0 0,1 3 0 0,3 3 0 16,1 3 128-16,4 5-128 0,2 1 0 0,0 4 144 16,1 2 48-16,2 2 0 0,1 4 0 0,2-3 0 15,3 3-64-15,-2-1 0 0,0 1 0 0,-1-3 0 0,1 1 0 16,1 2 0-16,1-1 0 0,-1-1 0 16,1 1-128-16,-2-1 0 0,-1 2 0 0,-2 0 0 15,0 1-896 1,-2 1-48-16,-2 1-16 0,-1 2-19552 0</inkml:trace>
  <inkml:trace contextRef="#ctx0" brushRef="#br0" timeOffset="5820.01">15229 7855 16575 0,'0'2'1472'0,"0"-2"-1168"0,-2 0-304 0,2 0 0 0,-1 1 1744 0,1 2 304 0,-2 1 48 0,0 6 16 16,-3 6 1184-16,3 5 240 0,-1 6 48 0,1 4 16 0,4 3-2016 0,2 1-416 15,2 0-80-15,2 2 0 0,2 0-784 0,1-2-160 16,-11-35-16-16,27 65-128 16,-27-65 128-16,28 50-128 0,-28-50 0 0,31 46 0 15,-31-46 0-15,0 0 128 0,39 51-128 0,-39-51 0 0,0 0 224 0,0 0-64 16,0 0-16-16,0 0 0 16,0 0 64-16,0 0 16 0,0 0 0 0,0 0 0 0,0 0 32 0,0 0 16 15,0 0 0-15,0 0 0 0,-2 8-32 0,-12-15-16 16,-4 0 0-16,-2 0 0 0,-1 2-224 0,-2 2 0 15,-1 0 128-15,-3 2-128 0,-1 3 0 0,0 3 0 16,4 2-144-16,3 1 144 0,2 3-208 0,5 2 48 16,4 0 16-16,3-2 0 0,4 2-48 0,3 0-16 0,2-2 0 15,2-1 0-15,0 0-32 0,3-3 0 0,-7-7 0 0,0 0 0 16,0 0 112-16,0 0 128 0,69 8-208 0,-69-8 80 16,39-11 128-16,-17 0 0 15,4-2 0-15,2-4 0 0,0 1-192 0,2-2 32 0,-1-2 16 16,3-1 0-16,-4 1-1024 15,0 2-208-15,-2 0-32 0,-2 2-15616 0</inkml:trace>
  <inkml:trace contextRef="#ctx0" brushRef="#br0" timeOffset="6224.84">15647 8210 5519 0,'-2'-1'496'0,"1"-1"-496"16,1 1 0-16,-1-1 0 16,1 1 3136-16,-2-1 512 0,2 1 128 0,-1-2 0 15,-1-1 1008-15,1-3 192 0,0 0 32 0,-1 0 16 0,1-2-2848 0,-1 2-576 16,2 2-128-16,-1-1 0 0,-1 3-896 0,1 0-192 15,0 3-16-15,-4 2-16 0,3 1-128 0,-4 2-32 16,2 2 0-16,-2 5 0 0,0-1-192 0,1 4 128 16,1 2-128-16,-1 0 0 0,4 2 0 0,1-2 0 15,3 1-208-15,0-4 64 0,-1-4-112 0,3-2-32 0,2 0 0 0,1-3 0 16,1-1 32-16,-1-1 0 0,1-3 0 0,0-3 0 16,0-1 256-16,1-3-160 0,1-1 160 0,-1-4-128 15,0 0 128-15,-3 0 0 0,0-2 0 0,0 0 128 16,-1 0 16-16,-1-2 16 0,0 1 0 0,-3-1 0 15,0 2 128-15,-4 1 32 0,2 1 0 0,-2 0 0 16,-1 3 48-16,-1 2 16 16,-1-1 0-16,1 6 0 0,0 0 0 0,0 1 16 0,-1 2 0 0,3 1 0 15,-1 2-160-15,1 3-48 0,4 1 0 0,-1 1 0 16,2 4-192-16,3-2 0 0,-1 0 0 0,2-1 0 16,-7-10 0-16,0 0-160 0,0 0 160 0,0 0-192 0,60 31 16 0,-60-31 0 15,0 0 0-15,0 0 0 0,0 0 16 0,67-14 0 31,-50 6 0-31,0-4 0 0,2-2-272 0,-2 0-48 0,2-3-16 0,-3 2 0 16,-2 0-496 0,0 0-96-16,-4 1-32 0,0 0-17312 0</inkml:trace>
  <inkml:trace contextRef="#ctx0" brushRef="#br0" timeOffset="6462.82">15867 7566 15663 0,'-8'-9'1392'0,"4"4"-1120"0,-1 0-272 0,2 3 0 0,2 0 3056 0,1 2 544 0,0 0 112 0,0 0 32 15,0 0-480-15,1 2-112 0,1 3-16 0,1 1 0 32,2 4-1888-32,-5-10-384 0,0 0-80 0,0 0-16 15,36 63-256-15,-36-63-48 0,25 57-16 0,-25-57 0 16,27 68-176-16,-27-68-32 0,32 70-16 0,-32-70 0 16,37 64-224-16,-37-64 0 0,38 48 0 0,-38-48 0 15,0 0 0-15,57 42 0 0,-57-42 0 0,0 0 0 16,0 0 0-16,70 21 0 0,-70-21 0 0,0 0 0 0,0 0-176 0,54-4-80 15,-43 1 0-15,-2 1-16 16,-1-1-560-16,-1-2-96 0,0 3-32 0,-1-3-17920 16</inkml:trace>
  <inkml:trace contextRef="#ctx0" brushRef="#br0" timeOffset="6906.92">16364 7819 11583 0,'5'-5'1024'0,"-1"1"-816"0,-1 1-208 0,0 0 0 16,-2 1 0-16,2-1 0 16,2-4 0-16,3-5 0 0,0-3 1760 0,1-2 448 0,-2 0 96 0,-5 1 0 15,0 2 1312-15,-4 2 256 0,-2-1 48 0,-1 3 16 16,-5-1-1040-16,-2 2-208 0,-2 2-32 0,0 3-16 16,-3 4-1296-16,0 1-256 0,0 5-48 0,2 1-16 15,2 3-544-15,-1 3-112 0,0 5-32 0,1 5 0 16,2-1-336-16,2 4 0 0,5-1 0 0,1 1 0 15,3-2-176-15,3 0 0 0,1-2 0 0,3-1 0 0,-7-21-64 0,0 0-16 16,0 0 0-16,43 55 0 0,-43-55-48 0,0 0-16 16,0 0 0-16,0 0 0 0,60 5 96 0,-50-12 16 15,0-2 0-15,0-2 0 0,-1-2 80 0,-2-1 128 16,-2 0-208-16,-1 0 80 16,-1-3 128-16,0 0-160 0,-1 0 160 0,-2 1-160 0,0 1 160 0,0-1 128 15,0 2-128-15,-2 1 192 0,4 4 48 0,-2-1 0 16,1 3 0-16,2 2 0 0,0 3-48 0,1 0 0 0,3 2 0 15,1 2 0-15,4-1-32 0,-1 0-16 16,-11-1 0-16,0 0 0 0,0 0 32 0,59 2 0 16,-59-2 0-16,0 0 0 0,47-12 112 0,-30 7 32 15,-2-2 0-15,1-2 0 0,-3 1-192 0,-1 1-128 0,0-2 192 0,-4 2-192 32,-1 0-320-32,-3 1-192 0,-1 1-16 0,-4-1-13568 0,-2 2-2720 0</inkml:trace>
  <inkml:trace contextRef="#ctx0" brushRef="#br0" timeOffset="7065.84">15613 7795 16575 0,'11'-9'1472'0,"2"-2"-1168"0,0 1-304 0,-3 3 0 31,1 0-576-31,6-5-192 0,14-9-16 0,17-14-16 0,18-12 800 0</inkml:trace>
  <inkml:trace contextRef="#ctx0" brushRef="#br0" timeOffset="15991.05">11536 11858 7359 0,'-1'-2'656'0,"-2"-1"-528"0,1 2-128 0,1 0 0 0,0-1 1088 0,-2-1 192 0,-1-2 48 0,-5-2 0 15,-1-5 1168-15,-3 1 256 0,1-2 32 0,-1-1 16 16,-1 0-112-16,1 1 0 0,-1 1-16 0,-1-2 0 0,0-1-752 0,-2 0-128 15,0 1-48-15,1 1 0 0,-1 0-752 0,-2 2-160 16,-1-2-16-16,2 1-16 16,0 2-448-16,-2 0-96 0,2 1 0 0,-4 2-16 0,1 2-96 0,-3 2-16 15,2 1 0-15,-4 2 0 0,1 5-128 0,-4 0 128 16,1 5-128-16,-1 3 128 0,-1 2-128 0,2 2 0 16,4 2 0-16,-2 2 0 0,2 4 0 0,0 6 0 0,0 6 0 0,2 6 0 15,2 3 0-15,3 4 0 16,3 2 0-16,5-1 0 0,4-5 0 0,5 2 0 0,2 3-144 0,4-3 144 15,3-8 0-15,-9-40 0 0,28 79 0 0,-28-79 0 16,39 66 0-16,-39-66-128 0,0 0 128 0,68 72 0 16,-68-72 0-16,0 0 0 0,74 47 0 0,-74-47 0 15,0 0 0-15,80 28 0 16,-80-28 0-16,58 7 0 0,-58-7 0 0,64-4 0 0,-32 0 0 0,-1-3 144 16,-3 0-144-16,1-3 192 0,-4-1-192 0,-1-2 192 0,-3 0-64 0,-1-2-128 15,-2-1 192 1,-1-1-64-16,-2 0 64 0,-3-1 16 0,2-1 0 15,-2 0 0-15,0 0 144 0,-2-1 32 0,-1 1 0 16,-1-3 0-16,1 0-64 0,-2-2 0 0,0 0 0 0,-3-2 0 16,0 1 0-16,-2-2 0 0,-1 2 0 0,-1-2 0 0,-1 1 64 0,-4-2 16 15,0 1 0-15,-2 2 0 16,0 2-16-16,-2 1 0 0,1 1 0 0,-2 1 0 0,0 1-32 0,1 2-16 16,-2 2 0-16,0 1 0 15,-2-2-112-15,-1 2-32 0,1 1 0 0,2 2 0 16,0 1-192-16,1 2 176 0,0-1-176 0,1 1 160 0,2 2-160 0,0 0 0 0,2 1 0 15,0 2 0 1,4 0-528-16,0 2-96 0,2 2-16 0,2 1 0 16,1 3-992-16,0 2-208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29:06.43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16917 10290 9215 0,'-4'-3'816'0,"2"1"-656"0,2 2-160 0,2-1 0 0,-1 1-160 0,0-2-64 0,1 0-16 0,-1-3 0 31,3 0-304-31,2-1-64 0,1 0-16 0,2 1 0 0,-9 5 624 0,0 0 0 0,0 0 144 0,0 0-16 15</inkml:trace>
  <inkml:trace contextRef="#ctx0" brushRef="#br0" timeOffset="1511.36">5938 13212 3679 0,'-2'2'320'0,"2"-1"-320"0,0 1 0 0,0-1 0 0,0 1 768 0,0-1 64 0,-1 3 32 0,1 2 0 0,0 1 784 0,0 0 144 15,0 1 48-15,1 0 0 0,2-1-16 0,-1-2 0 16,0-1 0-16,1-1 0 16,1 2-448-16,-1-3-96 0,2 0 0 0,-1-1-16 0,0-2-48 0,2-1-16 15,-2 1 0-15,2-2 0 0,-1-1-416 0,1 0-80 16,-2-2 0-16,2-1-16 0,-3 0-48 0,1 0-16 15,-1-2 0-15,-2 2 0 0,0 0-48 0,-1 2 0 16,0-3 0-16,-1 3 0 0,1-1-208 0,-3 1-48 16,0 0-16-16,-1 1 0 0,0 0-32 0,-2 1 0 15,1 2 0-15,-1 1 0 0,0 1-32 0,-1 2-16 0,0 2 0 16,2 3 0 0,-3 1-48-16,3 3-16 0,-1 2 0 0,3 3 0 15,2-3-160-15,1 1 0 0,3 0 0 0,0-1 128 0,2 0-128 16,2-4 0-16,2 0 0 0,-9-10 0 15,0 0-160-15,0 0 160 0,0 0 0 0,0 0-144 0,68 5 144 0,-68-5 0 16,0 0 0-16,35-24 0 0,-27 13 0 0,-1-2 0 16,1-1 0-16,-3 0 0 0,-1-2 176 0,-1 0-48 15,0 1 0-15,-3 1 0 0,-1 2 128 0,-4 2 0 16,3 1 16-16,-4 2 0 0,0 0-16 0,-1 3 0 16,0 0 0-16,-1 2 0 0,1 1-96 0,-2 1-32 15,1 1 0-15,1 1 0 0,0 0-128 0,1 1 128 16,0 0-128-16,2 1 128 0,0 1-128 0,1-1 0 15,2 0 0-15,-1-1 0 0,4 1-128 0,-1-1-64 16,2 0-16-16,1 0-12128 16,0-1-2416-16</inkml:trace>
  <inkml:trace contextRef="#ctx0" brushRef="#br0" timeOffset="2131.03">5921 13348 15663 0,'-2'-1'1392'0,"1"-1"-1120"0,1 1-272 0,0 1 0 0,1-2 1216 0,-1 1 192 0,-1 0 48 0,1-2 0 15,-1-1 1728-15,-1-1 336 0,1 1 80 0,1 3 16 16,-2-2-1488-16,2 1-288 0,0 2-64 0,2-1-16 0,-2 1-1088 0,1 1-224 16,1 1-32-16,0-1-16 0,1 2-224 0,1 0-48 15,1 0-128-15,-1 0 192 0,3-1-192 0,0 1 144 16,2-1-144-16,0-1 128 0,-9-1-128 0,0 0 0 15,0 0 0-15,0 0 128 0,0 0-128 0,75-8 0 16,-75 8 0-16,0 0 0 0,0 0 0 0,65-24 0 16,-65 24 0-16,0 0 0 0,57-24 0 0,-57 24 0 15,0 0 128-15,62-27-128 0,-62 27 0 0,0 0 0 16,69-30 0-16,-69 30 0 0,0 0 0 0,78-24 0 0,-78 24 0 16,0 0 0-16,82-20 0 0,-82 20 0 0,0 0 0 0,90-12 0 15,-90 12 0-15,69-6 0 0,-69 6 0 0,75-3 0 16,-75 3 0-16,84-3-144 15,-84 3 144-15,91-7 0 0,-91 7-192 0,94-10 192 0,-94 10-192 0,94-17 192 16,-94 17-192-16,99-21 192 16,-99 21-192-16,103-21 192 0,-103 21 0 0,115-27 0 0,-115 27 0 0,114-30 0 15,-114 30 0-15,108-28 0 0,-108 28 0 0,104-27 0 16,-104 27 0-16,110-28 0 0,-110 28 0 0,118-30 0 0,-118 30 0 0,113-26 0 16,-113 26 0-16,101-22 0 15,-101 22 0-15,86-15 0 0,-86 15 0 0,80-14 0 16,-80 14 128-16,63-10-128 0,-63 10 0 0,0 0 144 0,85-7-144 0,-85 7 0 15,0 0 144-15,0 0-144 16,68 0 144-16,-58 0-144 0,-10 0 192 0,0 0-192 0,0 0 256 0,0 0-64 16,0 0-16-16,0 0 0 0,0 0 16 0,0 0 0 15,0 0 0-15,0 0 0 16,35-26 16-16,-37 21 16 0,0-1 0 0,-1 0 0 16,0 1-80-16,0-1-16 0,0 0 0 0,1 2 0 15,0-1-128-15,-1 0 0 0,0 2 0 0,1 1 0 16,-1 2 0-16,0-2-192 0,0 2 64 0,0 2 128 15,2-1-704-15,-2 0-32 0,-1 2 0 0,0 3-18368 16</inkml:trace>
  <inkml:trace contextRef="#ctx0" brushRef="#br0" timeOffset="2822.47">8311 12800 6447 0,'-1'1'576'0,"-1"-1"-576"0,2 0 0 0,0 0 0 0,2 0 880 0,-1 0 64 0,0 2 16 0,2-2 0 0,3 1 64 0,0-1 32 15,2 2 0-15,1-1 0 16,-9-1 400-16,0 0 80 0,0 0 0 0,0 0 16 0,0 0 32 0,72 6 0 16,-72-6 0-16,0 0 0 0,0 0 128 0,80-2 16 15,-80 2 16-15,0 0 0 0,71-1-512 0,-71 1-96 16,0 0-32-16,73-3 0 0,-73 3-272 0,0 0-64 0,72 1-16 15,-72-1 0-15,0 0-320 0,0 0-64 16,86 13-16-16,-86-13 0 0,0 0-128 0,74 20-32 0,-74-20 0 0,0 0 0 16,63 23 0-16,-63-23-16 0,0 0 0 0,61 35 0 15,-61-35 16-15,35 34 0 0,-35-34 0 16,30 37 0-16,-17-16-16 0,-2-2 0 0,-1 1 0 0,0-1 0 16,-2-1-32-16,-1-1 0 0,2-2 0 0,-3 1 0 15,-2-3 32-15,0-1 0 16,2 1 0-16,-2-2 0 0,-1 1 112 0,0-1 32 0,-1-1 0 15,0 0 0-15,1 0 48 0,-1 0 16 0,0 0 0 0,-1-2 0 16,-1 2-128-16,2-3 0 0,-2-1-16 0,0-1 0 0,1-1-96 0,-1-2-16 16,2-1 0-16,-2-1 0 15,1 0-128-15,0-3 0 0,-1 1 0 0,0-3 0 16,0 0-192-16,0-4-64 0,0 1 0 0,-1-5-16 16,-2 3-800-1,-1 0-144-15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22:13.9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7465 15093 1839 0,'0'-2'160'0,"0"1"-160"0,0 0 0 0,0-1 0 0,0 2 192 0,-2-1 16 0,2-2 0 0,-1-1 0 0,0-2 528 0,-2 0 96 16,1 2 32-16,0 0 0 0,-1 1-176 0,0-1-48 15,1 2 0-15,0 0 0 0,0 0 128 0,-1 2 32 16,2-1 0-16,-2 1 0 0,0 0-112 0,1 0-32 15,-1 0 0-15,1 0 0 0,-1 1 192 0,2-1 48 16,0 2 0-16,1-4 0 0,0 2 464 0,0 0 112 16,1 0 0-16,-1-1 16 0,3-1 512 0,-2 0 112 15,2 0 0-15,1 1 16 0,-1-1-272 0,1 1-64 0,2 0-16 0,-2-1 0 16,2 1-560-16,1 1-96 0,0 0-32 0,-1 1 0 16,1 1-512-16,1-1-128 0,1 2 0 0,-1 0-16 15,1-1-240-15,1 1-32 0,1 0-16 0,-11-3 0 16,0 0-144-16,0 0 192 0,63 10-192 0,-48-9 192 15,-4-1-192-15,3-1 160 0,-14 1-160 0,48-4 160 16,-17-1-32-16,2 1 0 0,-1 0 0 0,1-2 0 16,0 1 0-16,3-1-128 0,1-1 192 0,2 0-64 15,1 0-128-15,1-2 128 0,2 1-128 0,4-2 128 16,1-3-128-16,3-1 0 0,5 0 144 0,5-1-144 16,4 0 0-16,2 1 0 0,3 3 0 0,1-2 128 15,1 1-128-15,3-3 0 0,4 1 0 0,3 0 0 16,4 0 0-16,7-2 0 0,3 1 0 0,-3 1 0 0,-9 3 0 0,8 1 0 15,12-3 0-15,5 2 0 0,0-1 0 0,-3 2 0 16,-7 3 0-16,-2 2 128 0,-1 0-128 0,10 1 0 16,8 1 0-16,5 1 0 0,1 2 0 0,4 1 0 15,8 2 0-15,-15 1 0 0,-21 2 0 0,4 1 0 16,12 0 0-16,1 1 0 0,0 2 0 0,-4 0 0 0,-3-1 0 0,-2 0 0 16,1 0 128-16,-2 1-128 0,-4-2 128 15,-2 4-128-15,-3-1 176 0,-3 0-48 0,-3-1 0 16,-9 1 0-16,-5 2 16 0,-5-2 0 0,-3-1 0 15,-5 0 0-15,-6 0-16 0,-3-3 0 16,-52-7 0-16,92 17 0 0,-92-17 0 0,74 17 0 16,-74-17 0-16,0 0 0 0,77 21 0 0,-77-21 0 0,0 0 0 15,0 0 0-15,0 0-128 0,62 17 160 16,-56-18-160-16,-6 1 160 0,-1 0-160 0,-2-3 0 16,-3 0 0-16,-1-1 0 15,-3-2-592-15,-5 2 0 0,-5-3 0 0,-6 0-19584 0</inkml:trace>
  <inkml:trace contextRef="#ctx0" brushRef="#br0" timeOffset="690.99">7677 14909 14735 0,'-3'-3'1312'0,"0"2"-1056"15,2 0-256-15,-2 1 0 0,1 0 1680 0,1 0 288 0,-3 0 48 0,-2 0 16 0,-4 1 928 0,-4 2 192 0,-4 1 48 0,-2 3 0 16,-1 0-1392-16,-3 3-272 0,1 1-48 0,-2 1-16 16,-1 0-768-16,-1 3-144 0,-1 0-48 0,1-1 0 15,8-3-192-15,0 1-32 0,1-1-16 0,1 0 0 16,3 2-80-16,2-3-32 0,4 0 0 0,1-2 0 15,1-2-160-15,2 1 0 0,3-1 0 0,-1-1 128 16,2 1-128-16,2-2 0 0,-1 0 144 0,3 1-144 0,2-2 128 0,1-1-128 16,-7-2 160-16,0 0-160 0,0 0 192 0,0 0-48 15,59 13-16-15,-59-13 0 0,0 0 32 0,60 6 0 16,-60-6 0-16,0 0 0 16,72 4 16-16,-72-4 0 0,0 0 0 0,72 6 0 0,-72-6 0 0,0 0 0 15,63 8 0-15,-43-6 0 0,-20-2-32 0,0 0 0 16,0 0 0-16,68 8 0 0,-68-8-144 0,0 0 128 15,52 6-128-15,-36-5 128 0,-16-1-128 0,0 0 0 16,0 0 0-16,0 0 0 16,0 0-608-16,0 0-48 0,0 0-16 0,0 0-19008 15</inkml:trace>
  <inkml:trace contextRef="#ctx0" brushRef="#br0" timeOffset="1707.35">13490 13957 13823 0,'0'1'1216'0,"0"-1"-960"0,0 2-256 0,0-1 0 0,-2 2 1424 0,1 1 240 16,-2 5 64-16,-3 4 0 0,-3 8 1056 0,-4 7 224 0,-1 4 32 0,0 4 16 15,-1 3-848-15,3 5-160 0,0 4-48 0,5 2 0 16,3 0-928-16,1 1-192 0,3 2-48 0,3-1 0 15,3-3-592-15,-6-49-240 16,20 88 176-16,-20-88-176 16,28 80 144-16,-28-80-144 0,32 77 128 0,-32-77-128 15,27 59 192-15,-27-59-64 0,33 57 0 0,-33-57 0 16,41 60-128-16,-41-60 0 0,0 0 144 0,63 70-144 16,-63-70 128-16,0 0-128 0,72 48 128 0,-72-48-128 15,0 0 192-15,69 18-16 0,-47-19-16 0,-4-4 0 0,0-3 176 16,-2-2 48-16,1-1 0 0,-4-4 0 0,1-1 144 15,-3-3 48-15,-3-1 0 0,1-1 0 0,-3 0 64 0,-1-3 0 16,-2 0 16-16,0 0 0 0,-3 3-80 0,0 0 0 16,-2 2-16-16,0 4 0 0,0 1-128 0,-1 2-32 15,1 5 0-15,0 3 0 0,2 1-80 0,0 2 0 16,2 4-16-16,-4-1 0 0,2 1-304 0,0 6 160 16,0-9-160-16,0 0 128 0,7 52-128 0,-7-52-144 15,0 0 144-15,24 64-208 16,-24-64-176-16,0 0-48 0,34 57 0 0,-34-57 0 15,0 0-64-15,0 0-16 0,61 57 0 0,-61-57 0 0,0 0 144 0,58 23 32 16,-58-23 0-16,0 0 0 0,59 8 208 0,-39-8 128 0,1-1-160 16,-3-1 160-16,2-2 0 0,-3 0 0 0,0-2 0 0,-1-1 0 15,-4 0 192-15,1-2 16 0,-3 0 16 0,-4-3 0 16,1 1 224-16,-3-3 64 0,-4-2 0 0,-1-2 0 16,-4 0 192-16,-5-4 64 0,-1 1 0 0,-2 1 0 15,2 3-192-15,-3 0-16 0,-7-2-16 0,-2-2 0 16,1 1-256-16,-2 1-48 0,-2 4-16 0,1-1 0 15,-2 2-224-15,0 1 128 0,0 4-128 0,3 0 0 32,2 2-320-32,3 3-176 0,4 0-16 0,2 1-16 15,3 1-832-15,2 1-176 0,1 4-16 0,1 0-13824 0,2 2-2768 0</inkml:trace>
  <inkml:trace contextRef="#ctx0" brushRef="#br0" timeOffset="2040.95">14898 14692 32255 0,'6'-13'1424'0,"-5"6"304"0,1 0-1392 0,-1 1-336 0,0 2 0 0,-2 1 0 0,0-1 1968 0,-2-3 320 0,-3-3 64 0,-2-3 16 15,-5 0-1088-15,-3 1-192 16,-3 2-64-16,-4 1 0 0,-1 2-320 0,-3 5-64 15,-1-1 0-15,0 4-16 0,1 3-240 0,1 6-32 0,1 0-16 0,1 4 0 16,1 3-176-16,4 3-32 0,0 3-128 0,4 1 192 16,3 2-192-16,1 1 0 0,4 0 0 0,3 0 0 0,4-27 0 0,0 51 0 15,0-51 0-15,0 0 0 16,14 61-128-16,-14-61 128 0,0 0 0 0,0 0 0 0,42 50-160 0,-42-50 160 16,0 0-128-16,0 0 128 15,70 29-304-15,-70-29 32 0,0 0 0 0,66 10 0 16,-66-10-432-1,51 7-64-15,-51-7-32 0,48 4-12592 0,-48-4-2528 0</inkml:trace>
  <inkml:trace contextRef="#ctx0" brushRef="#br0" timeOffset="2688.78">15347 14860 35935 0,'12'-7'1600'0,"-8"1"320"0,0 0-1536 0,0 1-384 0,-2 1 0 0,-1-1 0 15,1 1 1456-15,-1-4 208 0,0-4 64 0,-1-5 0 16,-1 0-384-16,-3 0-80 0,-3 3-16 0,-2 2 0 31,-2 2-288-31,-2 1-64 0,-1 2-16 0,-1 3 0 0,-1 4-496 0,-1 1-112 0,0 4-16 0,-1 0 0 16,1 4-256-16,1 1 0 0,1 2 0 0,2 4 0 0,0 1-144 0,3 1-48 16,3 3 0-16,0-1 0 15,4 0-368 1,1-2-80-16,2-18 0 0,0 0-16 0,8 48 16 0,-8-48 0 15,0 0 0-15,0 0 0 0,0 0 192 0,0 0 32 16,58 38 16-16,-45-39 0 0,1 0 160 0,0-4 48 16,0 0 0-16,0-1 0 0,0-2 192 0,2-2 0 15,1-2 0-15,-2 3 160 0,-2-3 112 0,-2 1 32 16,1 1 0-16,-5 0 0 0,0 2 112 0,-3 1 32 0,-1 1 0 16,0 2 0-16,-3 1 112 0,0 3 16 0,1-2 16 0,-1 4 0 15,0-1-80-15,2 1 0 0,2 2-16 0,-1 2 0 16,-3-6-368-16,0 0-128 0,0 0 0 0,0 0 144 15,0 0-144-15,43 52 0 0,-43-52 0 0,0 0 0 16,0 0 0-16,0 0 0 0,63 15 0 0,-49-17 0 16,0-3-128-16,0-2 128 0,2-1 0 0,-1-5 0 15,-1 0 0-15,-1-1 0 0,0 2 0 0,2-4 0 16,8-5 192-16,1-3-64 0,1 0 0 0,-1-3 0 0,-5 4 128 16,-2-4 0-16,-2-5 16 0,1-6 0 0,-1-5 272 15,-2-3 48-15,0-2 16 0,-4-3 0 0,-1 1-96 16,-7 0 0-16,-2 0-16 0,-5 1 0 15,-1 6-224-15,-2 4-32 0,-1 6-16 0,1-1 0 0,-6 2-96 16,3 4 0-16,-2 6-128 0,1 8 192 16,3 6-192-16,2 5 144 0,0 2-144 0,1 5 128 0,-1 9-128 0,-2 8 0 15,0 7 0-15,2 10 0 0,1 7 0 0,0 8-176 16,1 6 176-16,2-1-192 0,4-6 192 0,2-7 0 0,-2-45-144 0,12 79 144 16,-12-79 0-16,18 68 0 15,-18-68 0-15,0 0 0 0,35 82 0 0,-35-82 0 16,0 0 0-16,48 78 0 0,-48-78 0 0,0 0 0 15,48 68 0-15,-48-68 0 0,0 0-192 0,39 60-112 0,-39-60-16 0,0 0-16 32,0 0-1600-32,43 74-320 0</inkml:trace>
  <inkml:trace contextRef="#ctx0" brushRef="#br0" timeOffset="55050.83">6226 14420 2751 0,'0'0'256'0,"0"0"-256"0,1 0 0 0,1 0 0 0,-2 0 416 15,1 0 32-15,-1 2 16 0,0-2 0 0,2 1 176 0,-1 1 16 16,-1 0 16-16,0 1 0 0,1 0-672 0,1-1 0 15,-1 0-176-15,1 1 48 16,-2-1-528-16,1 0-112 0,0 0 0 0,1-1-16 0</inkml:trace>
  <inkml:trace contextRef="#ctx0" brushRef="#br0" timeOffset="56781.63">6281 14392 4607 0,'3'-1'400'0,"-2"-1"-400"0,1 1 0 0,-1 1 0 0,1 0 752 0,0-3 64 0,3 0 16 0,0 0 0 15,7-2 320-15,-3-2 80 0,0 0 16 0,-1 0 0 0,5 0 0 0,-3-1 0 16,-2 1 0-16,2 0 0 0,0 0-288 0,-1-1-64 15,1-1-16-15,-1 1 0 0,1 1 128 0,-1 0 16 16,-1 0 16-16,-1 1 0 0,-2 2-560 0,-4 1-112 16,-2 0-32-16,-2 0 0 0,1 3-336 0,-3-1-128 0,-1 1 0 0,-1-2 0 31,0 2-384-31,-2 2-64 0,-2-1 0 0,-2 1-16 16,-2 1-208-16,-1-2-32 0,5 2-16 0,-2 0 0 0,-1 1 624 0,0 0 224 0,1 0-144 0,4 1 144 15,0 3-160-15,1 0 160 0,-4 1-192 0,1 1 192 16,4-2-320-16,0 1 64 0,1-2 0 0,2 1 0 15,3 1 64-15,1-2 32 0,0-1 0 0,1-2 0 16,3-1 160-16,0-2 0 0,1-1 0 0,-1 0 0 16,3-1 880-16,3-2 256 0,3-1 48 0,1-1 16 15,0 0 160-15,0-2 48 0,-3-2 0 0,3 2 0 16,3 0-144-16,-3 0-32 0,-1 1 0 0,-3 1 0 0,-3-1-272 16,-1 3-64-16,-5-1-16 0,-1 1 0 0,-1 0-672 0,-1 2-208 15,0-2 128-15,-1 2-128 0,1-1 0 0,-3 1-304 16,-2 1 64-16,-3 0 16 15,1 3-368-15,-2-1-80 0,1 3-16 0,0-3 0 16,-1 4 48-16,0-2 16 0,1 3 0 0,1-1 0 16,2 0 16-16,1-1 0 0,-1 2 0 0,2 1 0 0,-1-1 224 0,2-2 64 15,1 2 0-15,-1-2 0 0,1-1 0 0,2-3 16 16,-1 2 0-16,2-2 0 0,2 1 304 0,-1-1 0 0,0-1 0 0,4-1 0 16,-3-1 592-16,1 1 32 15,2-2 0-15,0 0 0 0,1 1 224 0,-2-1 48 0,-1 0 16 0,0 0 0 16,1 0 32-16,-1 2 0 15,-2-2 0-15,1 2 0 0,0-1-336 0,0 2-64 16,-2 0-16-16,1-1 0 0,1 1-176 0,-2 0-32 16,0 0-16-16,0 0 0 0,1 0-112 0,-1 0-32 0,0-2 0 0,1 2 0 15,2 0-160-15,0-1 0 0,0 0 144 16,0-1-144-16,0-1 208 0,1-1-16 0,1 0-16 0,1-2 0 16,4 1 96-16,0-3 32 0,0 0 0 0,0-2 0 15,-2-1 48-15,3-2 16 0,4 0 0 0,-3 1 0 0,2-2-48 16,2-1 0-16,1 1 0 0,1-1 0 0,2-1-144 15,3 1-48-15,4-1 0 0,4-2 0 0,4-2 0 0,4-1 0 16,2-3 0-16,3-2 0 16,3-2-128-16,-1-2 160 0,0 1-160 0,-4-1 160 15,2 2-160-15,-3-3 0 0,1 0 0 0,1-3 0 0,-2 1 0 0,1 1 0 16,0 1 144-16,-2 2-144 0,-6 3 0 16,1-3 128-16,-2 2-128 0,-4 2 0 15,-2 4 0-15,0 1 0 0,-2 0 0 0,-1 2 0 16,0 4 0-16,-1 0 0 0,-3 1 0 0,-1 2 128 15,0-1-128-15,-2 1 0 0,-2 1 0 0,5 0 128 0,3 0-128 16,-3 2 0-16,-1-2 0 0,0 2 0 0,3-2 0 0,-1 1 128 16,-1 2-128-16,-1-1 0 0,0-1 0 0,-2 1 128 15,-1-1-128-15,1 1 0 0,5 1 0 0,0-2 128 16,-1 1-128-16,0 1 0 0,-1-3 0 0,-2 3 144 16,0 0-144-16,-1 0 0 0,0-1 160 0,-2 1-160 15,-1 2 128-15,-2-2-128 0,0 0 128 0,2 0-128 16,-4 0 128-16,0-1-128 0,-1 1 160 0,0 0-160 0,1 0 192 15,-2 0-192-15,2 0 144 0,-1 0-144 16,1 0 0-16,-2 1 144 0,-1 1-144 0,2-1 0 16,-1 0 144-16,1 1-144 0,-1-1 0 0,-1 0 144 0,2 1-144 0,-1 1 0 0,-1-1 128 15,0 1-128-15,0 1 0 0,-1 0 0 0,-1-1 128 0,1 0-128 16,0 1 0-16,-2 0 0 0,2 2 0 0,-3-2 0 16,-1 2 0-16,0-1 0 15,-1 2 128-15,-1-1-128 0,2 1 0 0,-2 0 0 0,0 0 0 0,0 1 0 16,0-1 0-16,-2 0 0 15,-1 0 0-15,2 2 0 0,-2-2 0 0,3 0 0 16,2 0 0-16,-1 0 0 0,0 0 0 0,-1 0-144 16,0 1 144-16,0-1 0 0,0 0 0 0,2 0 0 15,-2 0 0-15,-2 0 0 0,1 0 0 0,0 0-128 16,2 0 128-16,-1 0 0 0,1 0 0 0,-1 0 0 16,2-1 0-16,-2 1-128 0,0 1 128 0,0-1 0 15,0 0 0-15,0 1-160 0,0-1 160 0,0 0 0 16,0 0-144-16,0 0 144 0,0 0 0 0,0-1-144 15,-2 1 144-15,2 0 0 0,0 0-144 0,0-1 144 0,0 1 0 16,0 0 0-16,0 0 0 0,-1-2 0 0,0 2-144 0,1 0 144 16,0-1 0-16,0 1 0 0,0 0-160 0,0 0 160 15,0 0-128-15,0 0 128 0,-2 0-128 0,2 0 128 16,-1 1-128-16,1-1 128 0,-2 2-224 0,1-1 32 16,-1 2 16-16,1-2 0 0,0 2-16 0,-2 1-16 15,0-1 0-15,2 1 0 0,-1 2-112 0,1-2 0 16,-1 1-16-16,-1 0 0 15,3-1-880-15,-2 2-160 0,-1-2-32 0,-1 2-9824 0,2 0-1952 16</inkml:trace>
  <inkml:trace contextRef="#ctx0" brushRef="#br0" timeOffset="69937.99">10115 14444 22111 0,'-3'-2'1968'0,"0"-1"-1584"0,2 1-384 0,-1 2 0 0,1 2 1984 0,0-2 320 16,-4 0 64-16,0 0 16 0,-4 1 416 0,2 2 80 16,2 4 0-16,0 3 16 0,3 6-1696 0,2-16-352 15,4 46-64-15,-4-46-16 0,14 74-288 0,-4-31-64 16,2 8-16-16,3 6 0 0,0 2-16 0,1 0-16 0,-2 1 0 0,-1-2 0 16,-1-2-64-16,2 1-16 0,0 2 0 0,1 2 0 15,0 0-32-15,1-2-16 0,1-3 0 0,-3-3 0 16,-2-2 16-16,1-1 0 0,0 1 0 0,-2 3 0 15,-1 2 32-15,-1 0 16 0,-2 1 0 16,-2 1 0-16,1 2-64 0,-2-2-16 0,0-3 0 0,-1-3 0 16,0 2-32-16,0-5 0 15,-2-1 0-15,2 0 0 0,0 0-16 0,-2 0-16 16,2 0 0-16,-1-2 0 0,-1-8-32 0,-1-4 0 16,0-34 0-16,3 49 0 0,-3-49 0 0,0 0-128 0,4 45 192 0,-4-45-64 0,0 0-128 0,0 0 0 31,0 0 0-31,0 0 0 0,-6 13-272 0,1-17-144 0,-2-2-32 0,-3-2 0 31,0-2-448-31,-1-3-112 0,-2 0-16 0,0-4 0 16,2 2-160-16,0-4-32 0,2 2-16 0,2-1-18992 0</inkml:trace>
  <inkml:trace contextRef="#ctx0" brushRef="#br0" timeOffset="70424.25">10116 16370 13823 0,'0'7'608'0,"0"-4"128"0,0-3-592 0,0 0-144 0,0 0 0 0,0 0 0 0,0 0 640 0,0 0 80 0,23 42 32 0,-23-42 0 0,0 0 2576 0,40 57 528 16,-40-57 112-16,0 0 0 0,48 51-1216 0,-48-51-256 31,0 0-64-31,48 34 0 0,-48-34-1392 0,0 0-272 16,0 0-64-16,63 21-16 0,-63-21-224 0,0 0-32 15,0 0-16-15,52 1 0 0,-52-1-16 0,0 0 0 16,0 0 0-16,46-24 0 0,-46 24 16 0,21-20 0 15,-11 10 0-15,-2-4 0 0,2 0 144 0,0-1 16 16,-2-2 16-16,1-2 0 0,-1 2-16 0,-1 0-16 0,-2 0 0 16,0-1 0-16,1-3-64 0,-2 0-16 0,0-3 0 0,1 0 0 15,-2-2-80-15,1 1-16 0,0 1 0 0,-1 3 0 16,1 1-80-16,0 0-32 0,1 2 0 0,-1-1 0 16,0 2-144-16,0 2-128 0,2 4 192 0,-3-1-192 15,0 2 0-15,-2 2 0 0,2 2 0 0,-2 2 0 16,1 1-256-16,-2 0-96 0,0 2-32 0,0 1 0 15,0 1-720-15,0 1-160 0,0 1-16 0,-2 2-16 16,-1 4-384-16,1 3-80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17T19:28:00.735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17T19:28:01.050"/>
    </inkml:context>
  </inkml:definitions>
  <inkml:trace contextRef="#ctx0" brushRef="#br0">8608 15017 0,'0'0'0</inkml:trace>
  <inkml:trace contextRef="#ctx1" brushRef="#br0">2755 10781 20271 0,'0'0'1792'0,"0"0"-1424"0,2 0-368 0,-1-1 0 0,2 1 784 16,0-2 96-16,2 1 16 0,4-2 0 16,-9 3 1616-16,0 0 336 0,0 0 64 0,73-23 16 15,-73 23-1344-15,0 0-272 0,76-14-48 0,-76 14-16 0,0 0-528 0,77-2-96 16,-77 2-32-16,0 0 0 0,75 9-272 0,-75-9-48 0,0 0-16 0,67 16 0 16,-67-16-112-16,0 0-16 0,0 0-128 0,74 15 192 15,-74-15-192-15,0 0 0 0,0 0 0 0,0 0 0 31,66 2-304-31,-66-2-96 0,0 0-32 0,0 0-17808 0</inkml:trace>
  <inkml:trace contextRef="#ctx1" brushRef="#br0" timeOffset="894.25">2423 14377 11967 0,'9'-2'1072'0,"-2"1"-864"0,-2-1-208 0,0 1 0 0,-3 0 1088 0,5-1 192 0,3-1 16 0,-10 3 16 16,0 0 2208-16,0 0 448 0,67-19 96 0,-67 19 16 16,0 0-1200-16,0 0-256 15,0 0-32-15,0 0-16 0,51-19-1504 0,-47 18-304 16,1-2-64-16,1 2-16 0,1-2-368 0,0-2-64 0,0 3 0 0,2-1-16 15,-1 0-448-15,-8 3-96 0,0 0-16 0,0 0-18912 16</inkml:trace>
  <inkml:trace contextRef="#ctx1" brushRef="#br0" timeOffset="6381.15">19015 2029 14735 0,'-3'-3'1312'0,"0"0"-1056"0,2 2-256 0,1 0 0 0,0-1 560 0,-2-1 48 0,-2 1 16 0,-3-7 0 0,-2-1 848 0,-5-4 160 15,-3-1 32-15,-1-2 16 0,-5 0-208 0,-1-2-64 16,-3 2 0-16,-4-1 0 0,-3 1-464 0,-5-1-112 16,-5-2 0-16,-5 0-16 0,-4-1-112 0,-3-2-32 15,1 1 0-15,0-1 0 0,2 3-272 0,-4 1-48 16,-7-3-16-16,-4 0 0 0,-2 1-32 0,-7-3-16 16,-3-2 0-16,-5-1 0 0,-4 0 192 0,-4 1 32 0,-5 2 16 15,-5 0 0-15,-4 2-16 0,-3 1 0 16,-1-3 0-16,-3 4 0 0,-10 2-128 0,-3-2-16 15,-1 0-16-15,-3 2 0 0,-3 1-160 0,-2-1-48 0,-1-1 0 0,0 1 0 16,2 1-144-16,-2-1 0 16,-1-1 144-16,6 2-144 0,6 2 0 0,-4-1 0 0,-8-1 0 0,2 2 128 15,10 1-128-15,-5-2 0 0,-6-1 0 0,-2 0 0 16,7 3 128-16,-7 0-128 0,-4 3 128 0,-2 2-128 16,5-1 128-16,-4 5-128 0,-3 0 160 0,-3 3-160 15,15-1 160-15,-9 1-160 0,-6 4 160 0,0-2-160 16,13 1 128-16,-4 1-128 0,-9 3 0 0,-1-1 0 0,4 1 0 0,2 0 128 15,-1 2-128-15,3 3 0 0,6 0 0 0,-1 2 0 16,-3 0 0-16,1 4 0 0,0 1 0 16,0 0 0-16,-3 2 0 0,5 1 0 0,4 4 0 15,0 2 0-15,-3 1 0 0,2-1 0 0,5 3 0 0,3 0 0 16,0 4 0-16,4-1 0 16,6-1 0-16,-2 3 0 0,1 2 0 0,7 0 0 15,10 0 0-15,3 0 0 0,6-2 0 0,-6 6 0 0,-1 1 128 0,-3 3-128 0,2 1 0 16,5-1 0-16,12-3 0 0,5-2 0 15,12-2 0-15,1 4 0 0,-2 4 0 0,5 2 0 0,6-2 0 0,0 1 0 16,6 4 0-16,0-1 0 16,4 5 0-16,2-2 0 0,4-1 0 0,8-4 0 15,3-5 0-15,3 2 0 0,-1 5 0 0,4 2 0 0,3-1 0 0,5-1 0 16,2 2 0-16,5 0 0 0,2 3 0 0,3-2 0 16,5-3 0-16,-2-49-128 15,7 94 128-15,-7-94 0 0,17 86-128 0,-17-86 128 16,29 96 0-16,-29-96 0 0,50 107-144 0,-50-107 144 0,68 106 0 0,-68-106-144 15,80 100 144-15,-80-100 0 0,93 95 0 0,-93-95-128 16,101 86 128-16,-46-46 0 0,4-1 0 0,9 1-128 16,7-1 128-16,7 2 0 0,5-1 0 15,4 0 0-15,3-5 0 0,2-3 0 0,5-5 0 0,0 0-128 16,5 3 128-16,2-5 0 0,-2-4 0 0,2-1 0 16,7 1 0-16,1 1 0 0,4 2 0 0,-3-5 0 0,-7-2 0 0,9 0 0 15,9 4 0-15,4-2 0 16,-14-2 0-16,10-2 0 0,9 1 0 0,2-2 0 15,0 0 0-15,2-1 0 0,7-3 0 0,-1 1 0 0,-5-1 0 0,3 0 0 0,9-2 0 0,0 1 0 32,0-1 0-32,-1-1 0 0,3-1 0 0,1 0 0 15,0 2 0-15,-2-1 0 0,1-1 0 0,-2-1 0 16,1 0 0-16,2-3 0 0,0 1 0 0,5-1 0 16,-1-1 0-16,-2 1 0 0,-6-1 0 0,0-1 0 15,1-1 0-15,-1 1 0 0,-2 1 0 0,1-1 0 0,5-1 0 16,-1-2 0-16,-7 1 0 0,4-2 0 15,2-2 0-15,-2 1 0 0,-9-1 0 0,3-1 0 0,3-1 0 0,-5-1 0 16,-7 2 0-16,-1-1 0 0,1-2 0 0,-3-2 0 16,-3 1 0-16,-3-2 128 0,1-1-128 0,-8 0 0 15,-6-1 0-15,0-2 128 0,5-3-128 0,-2 0 128 16,-3 0-128-16,-1-2 128 0,3-7 0 0,-5 3 0 16,-5-1 0-16,-7 0 0 0,-4 1 32 0,-1-3 16 15,-5-1 0-15,-2-2 0 0,-2-1 32 0,-5-2 16 16,-7-1 0-16,-7 1 0 0,-12 3 32 0,-5-1 16 15,-3 1 0-15,-1-4 0 0,-2-2 112 0,-5-1 32 16,-5 2 0-16,-5 2 0 0,-6 1 64 0,-3 1 16 16,-4 1 0-16,-3-1 0 0,-4 1 16 0,-2-1 16 0,-1-1 0 0,-2 0 0 15,-3 3-128-15,0 0-16 0,-2 2-16 0,-2-4 0 16,0-2-208-16,-3-3-32 0,0-1-128 16,-2 0 192-16,0 1-192 0,-3 1 0 0,0 3 0 0,-3 2 0 15,0 2-128-15,-1 2-80 0,-1 2-16 0,-1 1 0 16,-2 2-944-16,-1 2-192 15,0 4-48-15,-5 0-19936 0</inkml:trace>
  <inkml:trace contextRef="#ctx1" brushRef="#br0" timeOffset="13693.45">17873 11006 18431 0,'0'-3'1632'0,"0"0"-1312"0,0 0-320 0,0 2 0 0,0-2 2128 0,0-1 368 0,0-3 64 0,-3-5 0 16,1-3 576-16,-3-3 128 0,0-1 0 0,-2 1 16 16,1 1-1760-16,-1-3-368 0,0 2-64 0,-2-2 0 15,2 3-320-15,-1-1-64 0,-4-1-16 0,0 1 0 16,-1 0-32-16,-1-4 0 0,-3 1 0 0,1-1 0 15,1 0-80-15,-3 0 0 0,-2-1-16 0,-1-1 0 16,-2 2-48-16,-1 0-16 0,-1 1 0 0,-2 0 0 16,-2 3-96-16,-2-2-16 0,-1 0 0 0,-5 0 0 15,3 0-112-15,-3 1-16 0,-1 0-16 0,-3 0 0 0,-1 0-64 0,-2 2-16 16,2 2 0-16,-3 3 0 0,-2 4-160 0,-1 1 0 16,-4 3 0-16,1 1 128 0,1 1-128 0,2 4 0 15,2 1 0-15,-1 2 128 0,-1 2-128 0,-1 3 0 16,-4 2 0-16,0 2 0 0,2 0 0 0,-1 0 0 15,1 4-128-15,3 1 128 0,3 0-160 0,4 4 160 16,0 1-208-16,0 1 80 0,1 4 128 0,2 0-160 16,0 4 160-16,2 1-160 0,5-3 160 0,-3 6 0 15,-2 5-144-15,0 3 144 0,1 2 0 0,1-1 0 0,3 0 0 16,1-4 0-16,6-1 0 0,5-1 0 0,2 1 0 16,3-3 0-16,4-4-128 0,0 2 128 0,0 5 0 0,3-1 0 15,1 1 0-15,1-2 0 0,2 1 0 16,0-2 0-16,4-1 0 0,1-3 0 0,1-2 0 15,1-4 0-15,0 1 0 0,-4-29 0 16,13 51 0-16,-13-51 0 0,14 45 0 0,-14-45 0 16,17 45 0-16,-17-45 0 0,21 45 0 0,-21-45 160 15,0 0-160-15,44 64 160 0,-44-64-160 0,39 44 160 0,-39-44-160 0,51 46 160 16,-51-46-160-16,55 43 0 0,-55-43 0 0,62 39 128 16,-62-39-128-16,64 34 0 0,-64-34 0 0,59 30 0 0,-59-30 0 0,54 27 0 15,-54-27 0-15,55 25 0 0,-55-25 0 0,0 0 128 16,78 35-128-16,-78-35 0 15,0 0 0-15,73 26 0 0,-73-26 128 0,0 0-128 16,82 27 0-16,-82-27 0 0,62 19 0 0,-62-19 0 16,65 20 0-16,-65-20 0 0,67 20 0 0,-67-20 0 0,66 21 0 0,-66-21 0 15,68 20 0-15,-68-20 0 0,56 14 0 0,-56-14 0 16,0 0 128-16,82 14-128 0,-82-14 0 0,60 7 0 0,-60-7 0 0,65 4 0 31,-65-4 0-31,70 5 0 0,-70-5 0 0,67 4 0 0,-67-4 0 16,62 1 0-16,-62-1 0 0,63-1 0 0,-63 1 0 15,64-7 0-15,-64 7 0 0,57-10 0 16,-57 10 0-16,53-14 0 0,-53 14 0 0,54-20 0 0,-54 20 0 0,58-24 0 0,-58 24 0 0,61-28 0 16,-61 28 0-16,55-30 128 0,-55 30-128 0,52-34 0 15,-52 34 144-15,48-34-144 16,-23 16 160-16,-1-2-160 0,0 0 208 0,-2-1-48 0,-3 1-16 0,-2-2 0 0,0 1 16 16,-4-1 0-1,0 1 0-15,-1-3 0 0,0 0 400 0,-2-1 80 16,0-1 0-16,-2 1 16 0,-1-2-512 0,0 0-144 0,0-1 0 0,-3 0 96 0,2-2-96 0,-2 0 0 15,1 2 0-15,-4 1 0 16,-2 0 0-16,-1 1 0 0,1 0 0 16,-4-1 0-16,0-1 0 0,-2 1 0 0,-2-2 0 0,2-3 0 0,-1 3 0 0,-1-2 0 15,1-2 0-15,-2-4 0 16,0-1 0-16,-1 0 0 0,-2-1 0 0,-1 2 0 16,0 2 0-16,-2-1 0 0,2 4 0 15,-1 1 0-15,0 1 0 0,1 2 0 0,3 1 0 0,-2 0 0 16,1 3 0-16,0 0 0 0,0 0 0 0,-1-3 0 15,0 2 0-15,0-1 0 0,2 2 0 0,-3-1 0 16,0-1 0-16,-2 0 0 0,1 0 0 0,-2 2 0 16,-2 0 0-16,0 2 0 0,-1 0 0 0,-3 1 0 15,-1 1 0-15,-3-1 0 0,-1 3 0 0,-1-1 0 16,-1 2 0-16,-3 1 0 0,-1 0 0 0,-1 0 0 16,-2 5 0-16,-2 1 0 0,-3 3 0 0,-2 3 0 15,-1 1 0-15,-9 5 0 0,-6 0 0 0,-2 3 0 16,2 2 0-16,0 3 0 0,4 1 0 0,-2 2 0 0,4-1 0 0,-1 4 0 15,3-1 0-15,-3 4 0 0,-2 3 0 0,-1 4 0 16,0 3 0-16,3 4 0 0,4 1 0 16,-1 1 0-16,1 3 0 0,2-1 0 0,2 0 0 0,-1 4 0 15,0 1 0-15,3 1 0 0,1-4 0 0,3-1 0 16,3 0 0-16,4 1 0 0,3 0 0 0,4 1 0 16,3-1 0-16,3 2 0 0,1 0 0 0,2 4 0 15,1 5 0-15,3 1 0 0,1 1 0 0,3 0 0 0,3-2 0 0,4-1 0 16,2-1 0-16,2-3 0 15,2-1 0-15,3 0 0 0,2 1 0 0,2 0 0 16,3 2 0-16,2-3 0 0,1 0 0 0,0-2 0 0,0-1 0 0,-16-41 0 16,39 75 0-16,-39-75 0 15,39 65 0-15,-39-65 0 0,45 59 0 0,-45-59 0 0,54 55 0 0,-54-55 0 16,65 50 0-16,-65-50 0 0,65 41 0 0,-65-41 0 16,73 35 0-16,-73-35 0 0,87 27 0 15,-87-27 0 1,89 18-384-16,-89-18-64 0,84 11 0 0,-84-11-16 0,87 7 464 0,-87-7-144 0,84 2 144 0,-84-2 0 0,88-4 0 15,-88 4-128-15,90-12 128 0,-90 12 0 16,88-15 0-16,-88 15 0 0,82-20 0 0,-82 20 0 0,73-24 0 16,-73 24 0-16,72-28 0 0,-72 28 0 0,79-30 0 0,-38 15 0 15,-1-1 0-15,-40 16 0 0,78-28 0 0,-78 28 0 16,69-26 0-16,-69 26 0 0,66-24 0 0,-66 24 0 16,60-25 0-16,-60 25 0 0,49-30 0 0,-24 13 0 15,1 0 0-15,-1-2 0 0,4-1 448 0,-1-1 0 16,3-3 16-16,3-2 0 15,1-1-464-15,0-5 0 0,1-4 0 0,0-5 0 16,3-1 0-16,-4-3 0 0,-3-2 0 0,-5-1 0 0,-1 3 0 0,-7 1 0 0,-2 3 0 16,-4 0 0-16,-2 2 0 0,-3-2 0 15,-3 3 0-15,-2-2 0 0,-2-1 0 0,-3-3 0 0,-4-1 0 0,-3-3 0 16,-3-1 0-16,-4-2 0 16,-2 0 0-16,-6 0 0 0,-2 3 0 0,-3 0 0 15,-4 6 0-15,-2-2 0 0,-5 1 0 0,-5 1 0 16,-3-3 0-16,-8 1 0 0,-2 0 0 0,-2 2 0 15,4 4 0-15,-2 1 0 0,-1 4 0 0,-2 5 0 0,2 4 0 0,-5 4 0 16,-1 6 0-16,-3 4 0 0,2 2 0 0,-1 2 0 16,1 3 0-16,-3 3 128 0,-2 2-128 15,-4 4 64-15,0 3-64 0,-7 6 0 0,-1 3 0 0,-2 5 0 0,5 3 0 0,2 3 0 16,8-1 0 0,0 7 0-16,1 8-512 0,-2 9-80 15,4 9-32-15,0 5 0 0,7 2 304 0,4 0 64 0,10-3 16 0,5 1 0 0,7-2 240 0,6 3-192 16,4 7 192-16,5 1-192 0,9 0 192 15,6-6-144-15,6-7 144 0,5-4-128 16,5-4-32-16,5-1 0 0,6 1 0 0,5 1 0 16,7 0 160-16,4 2-160 0,6-2 160 0,1-3-160 15,5-3 160-15,0-5 0 0,3-4-144 0,0-6 144 0,2-3 0 16,6-2 0-16,6 3 0 0,0-1 0 16,1-2 0-16,-5-2 0 0,-7-3 0 0,-57-24 0 0,109 41 0 15,-109-41 0-15,116 28 0 0,-54-16 0 0,2-5 0 0,-2-3 0 16,-1-4 0-16,-3-3 0 15,-58 3 0-15,106-8 0 0,-106 8 0 0,89-16 0 16,-40 5 128-16,5-5-128 0,2-2 128 0,2-5-128 16,-3-1 128-16,-1-3-128 0,-5-2 0 0,-2-4 128 0,-6-1-128 0,1-4 128 15,2-3-128-15,0-1 128 0,1-2 16 0,-4-2 0 16,0-4 0-16,-6-1 0 0,-2 2 160 0,-1-9 16 16,-1-7 16-16,-5-2 0 0,-4 5 208 0,-6 0 32 15,-5 4 16-15,-5-1 0 0,-5 2-464 0,-3-1-128 16,-6 1 0-16,-6-4 0 0,-5-3 0 0,-8 1 0 15,-6 2 0-15,-6 3 0 0,-1 8 0 0,-8 1 0 16,-7 1 0-16,-6 0 0 0,-4 1 0 0,0 6 0 16,2 3 0-16,-1 4 0 0,-1 6 0 0,-7 3 0 15,-10 5 0-15,-4 6 96 0,-2 5-96 0,-1 6 0 16,-1 6 0-16,1 4 0 0,0 6 0 0,-8 12 0 0,-5 12 0 0,0 10 0 31,3 5-496-31,2 9-80 0,-2 11-32 0,4 3 0 0,8 4 320 0,12 0 64 0,13 2 16 16,8 3 0-16,6 8 208 0,11-4 0 0,10-4-160 0,9-7 160 15,8-11-144-15,7-4 144 0,8 0-192 0,6-5 192 16,6-5-352-16,5-5 32 0,5-2 16 0,-27-45 0 16,65 72 32-16,-65-72 0 0,75 55 0 0,-75-55 0 15,83 43-272-15,-83-43-48 0,94 34-16 0,-94-34 0 16,99 33-704-16,-99-33-144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28:25.07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2879 7912 12895 0,'-4'-6'1152'0,"0"1"-928"0,1 0-224 0,0 4 0 0,0-1 1072 0,-1-2 160 16,-4-1 48-16,-5-5 0 0,-4 0 1376 0,-7-3 288 15,-3 2 48-15,-1 1 16 0,-2 4-544 0,1 5-96 16,-4 2-32-16,-1 5 0 0,-1 2-1056 0,-2 7-192 16,-1 3-64-16,0 3 0 0,-3 6-576 0,-1 4-112 15,1 3-16-15,0 1-16 0,4 1-304 0,2-4 160 0,2-1-160 0,6-3 128 16,5-1-128-16,0 0 0 0,6 0 0 0,3-2 0 16,4 1 0-16,4-6 0 0,2-5 0 0,3-1 0 15,4 2 0-15,-4-16 0 0,0 0 0 0,0 0 0 16,48 46 0-16,-48-46 0 0,0 0 0 0,0 0 0 15,81 17-128-15,-81-17 128 0,0 0 0 0,67-4 0 16,-67 4 0-16,0 0 0 0,68-10 0 0,-68 10 0 16,0 0 0-16,50-8 0 0,-50 8 0 0,0 0 0 15,0 0 0-15,0 0 0 0,0 0 0 0,69 11 0 16,-62-4 0-16,-3 2 0 0,0 2 0 0,-4 4 128 16,-1 2-128-16,-3 3 128 0,-5 3-128 0,-1 4 128 15,-4-1-128-15,-1 3 128 0,-2 0-128 0,0 0 128 16,-1-3-128-16,-2 1 0 0,-1-1 0 0,-2-4 128 15,5-3-128-15,-2-2 0 0,-1 1 0 0,-1-1 128 0,0 3-128 0,-2-2 192 16,-2 2-192-16,1-3 192 0,4 0-192 16,1-5 128-16,4 0-128 0,2-5 128 0,4-4-128 0,3-2 0 15,3-1 144-15,1-3-144 0,2-2 0 0,2-1 0 0,4-3 0 16,2-2 128-16,2 0-128 0,4-3 0 16,4 0-128-16,2-2 128 0,-1 3 0 0,2 1-160 0,-20 12 160 0,51-20 0 15,-51 20-144-15,60-10 144 0,-60 10 0 0,0 0-144 16,85 13 144-16,-85-13 0 0,0 0 0 0,72 55 0 15,-72-55 0-15,35 59 0 0,-22-19 0 16,0 5 0-16,-5 7-192 0,-2-1 32 16,-3-3 16-16,-3 0 0 0,-2 0-32 0,0 0 0 0,-3 0 0 0,1-5 0 15,0-5 176-15,0 0 0 16,1 1 0-16,1 0 0 0,1-6 256 0,0-1 16 0,1-6 16 16,0-2 0-16,0-2 160 0,1-4 48 15,2-2 0-15,1-4 0 0,2-2-80 0,-6-10-16 0,0 0 0 0,0 0 0 0,0 0-272 0,0 0-128 16,69 7 128-16,-69-7-128 15,41-15 0-15,-41 15 0 0,55-24-144 0,-55 24-13440 16,69-31-2688-16</inkml:trace>
  <inkml:trace contextRef="#ctx0" brushRef="#br0" timeOffset="1250.97">15919 12242 11967 0,'2'8'1072'0,"1"-1"-864"0,0-2-208 0,-1-4 0 0,3 1 896 0,0 0 144 0,4 3 32 0,-9-5 0 16,0 0 240-16,70 32 48 0,-27-21 16 0,2-2 0 15,2-5-480-15,6 0-112 0,9-2-16 0,8-2 0 16,-1 0-240-16,0-2-48 0,7 1-16 0,11 0 0 15,10-1 64-15,9-1 16 0,3 0 0 0,9 1 0 16,11 2 64-16,9-5 16 0,6 1 0 16,2-1 0-16,4 0-176 0,-5-2-48 0,-4-1 0 0,22-2 0 0,18 1-64 0,8 1-16 15,5-5 0 1,1 2 0-16,4 2 0 0,-2 5 0 0,-3 1 0 0,5 2 0 0,9-2 0 0,7-1-16 16,6 0 0-16,4 2 0 0,4 4 16 0,0-1 0 31,2 2 0-31,1-2 0 0,2-1-64 0,2-1 0 0,3-1 0 15,-2 1 0-15,1 1-16 0,3 0-16 0,2 3 0 16,0 0 0-16,0 2 64 0,0 0 16 0,0 0 0 0,0-2 0 0,2 0 48 0,-4-5 16 0,-4 1 0 0,-6-2 0 31,-4 0 0-31,-4 2 0 0,-2 1 0 0,-11 1 0 16,-8 2-112-16,-7-6-32 0,-14-2 0 0,0-2 0 16,-6 1-32-16,-11 0-16 0,-10 2 0 0,-13-3 0 15,-5 0-16-15,-16 0 0 0,-16 0 0 0,-6 3 0 16,-9 4-160-16,-12 0 160 0,-10 0-160 0,-13 1 160 15,-11-1-160-15,-14 3 0 0,-12 1-192 0,-15 5-18944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19T18:22:31.35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19T18:22:50.166"/>
    </inkml:context>
  </inkml:definitions>
  <inkml:trace contextRef="#ctx0" brushRef="#br0">6003 15981 0,'0'0'0</inkml:trace>
  <inkml:trace contextRef="#ctx1" brushRef="#br0">19543 4100 12895 0,'-1'3'1152'0,"-1"-2"-928"0,2 2-224 0,0-1 0 0,-1-1 0 0,-1 2 0 0,-1 3 0 0,-1 2 0 16,-1 6 896-16,-4 0 192 0,2 3 48 0,0-1 0 16,1 2-736-16,1 2-144 0,0 3-16 0,3-5-16 15,-1-4-224-15,1 2-128 0,2-16 128 0,0 45-208 16,0-45 208-16,0 0 160 0,13 75-32 0,-13-75 0 16,0 0 224-16,0 0 32 0,48 73 16 0,-48-73 0 15,0 0-176-15,52 43-32 0,-52-43-16 0,0 0 0 0,64 26 16 0,-43-21 16 16,0-5 0-16,-1 0 0 0,1 0 496 0,-1-2 80 15,3-2 32-15,-4-2 0 0,3-1 928 0,-1-1 192 16,0-2 48-16,-1 0 0 16,-3 0-192-16,1-3-48 0,-1-2 0 0,-1-2 0 0,-2 0-512 0,-3 1-96 15,-1 2-32-15,-2-3 0 0,1-5-512 0,1-5-96 16,0-3-32-16,-2-1 0 0,-1 4-144 0,-1 0-16 16,-1 3-16-16,0 2 0 0,-2 2-96 15,-1 2-32-15,0 4 0 0,-4 1 0 0,1 4-160 0,-3 2 160 0,1 3-160 0,-1 1 160 16,-2 2-160-16,0 1 0 0,-1 1 0 0,0 3 0 31,0 1 0-31,1 2-256 0,1 1 48 0,1 4 0 16,1 3-176-16,1 2-48 0,2 4 0 0,0-21 0 0,0 0-192 0,12 72-32 0,-12-72-16 0,0 0 0 15,24 65-672-15,-24-65-128 0,0 0-16 0,43 68-16 32,-43-68 304-32,0 0 64 0,56 57 16 0,-56-57 0 0,0 0 816 0,55 36 176 15,-55-36 128-15,0 0-192 0,0 0 192 0,69 38 192 16,-69-38-32-16,0 0-16 0,56 20 928 0,-36-16 176 0,0-1 32 0,0-3 16 0,-2 0-1296 0,0-3 0 15,-1 1-272-15,0-4 32 16,-1 0 1184-16,1-1 224 16,-2-3 48-16,1 1 16 0,-2-3-336 0,-3 2-80 15,-1-1-16-15,0-2 0 0,-1-1-224 0,0-3-64 16,0-4 0-16,-2 1 0 0,-1 8-16 0,-3-4-16 16,1-2 0-16,0-6 0 0,-1-3-64 0,-2-1-16 0,1-4 0 15,-2 1 0-15,-2 5-112 0,1 2-32 0,-1 2 0 0,0 4 0 16,-1 2-128-16,-1 4-128 0,2 2 144 0,-2 0-144 15,0 1 0-15,-2 1-128 0,0 1-16 0,1 1 0 32,0 2-560-32,3 1-128 0,-1 0 0 0,0 2-16 15,2 2-864-15,1 2-160 0</inkml:trace>
  <inkml:trace contextRef="#ctx1" brushRef="#br0" timeOffset="300.61">20974 4261 10127 0,'8'0'448'0,"-3"0"96"0,0-1-544 0,1-1 0 0,-2 2 0 16,-1 0 0-16,0 0 2672 0,4-1 416 0,4-2 96 0,6 0 16 0,2 1-480 0,2-3-96 0,0 3 0 0,1-1-16 16,-2 1-1104-16,0 1-224 0,-2 1-32 0,1-2-16 15,-1 2-752-15,-1 0-160 16,-4 2-16-16,0-2-16 0,-2 1-288 0,-1 1-256 16,-2-1 64-16,1 2 0 15,-2 0-1424-15,-2 0-288 0</inkml:trace>
  <inkml:trace contextRef="#ctx1" brushRef="#br0" timeOffset="517.9">21021 4487 21183 0,'21'0'944'0,"-10"0"192"0,2-1-912 0,-2-1-224 15,0 1 0-15,-2 1 0 0,2-1 3328 0,10-4 608 16,10 1 128-16,12-3 32 0,3 0-1904 0,-2 0-368 15,-3 1-80-15,-6 1-16 0,-2 0-1072 0,-6 1-208 16,-3 1-64-16,-3 1 0 0,-3 0-384 0,-2 1 0 16,-3 1 0-16,-3 0 0 15,-3 0-640-15,-3 1-176 0</inkml:trace>
  <inkml:trace contextRef="#ctx0" brushRef="#br0" timeOffset="69001.75">17752 13010 0,'0'0'0,"-58"-100"16</inkml:trace>
  <inkml:trace contextRef="#ctx1" brushRef="#br0" timeOffset="50725.68">16007 6783 35935 0,'0'-6'3200'0,"0"2"-2560"0,0 0-512 0,-1 1-128 0,1 2 0 0,-2-2 128 0,1-1-128 0,-1-5 128 15,0 1 1104-15,0-2 240 0,1 1 32 0,-1 5 16 0,2 1-928 0,0 3-176 16,2 4-32-16,-1 4-16 0,-1-8-192 0,0 0-48 16,0 0 0-16,17 59 0 0,-17-59-128 0,11 55 160 15,-11-55-160-15,13 66 160 0,-13-66-160 0,17 71 0 16,-17-71 0-16,13 65 0 0,-13-65 0 0,13 62 0 0,-13-62 0 16,11 57 0-16,-11-57 0 0,8 43 0 0,-8-43 0 0,0 0 0 15,7 51 0-15,-7-51 0 0,0 0 128 0,0 0-128 16,5 43 144-16,-7-36 0 0,1-2 0 0,-2 0 0 15,0 0 64-15,-1-2 16 0,0-1 0 0,-1-2 0 16,0-2 48-16,1 1 16 0,-2-2 0 0,0 0 0 16,2-1-32-16,0-2 0 0,0-1 0 0,-1-1 0 15,2-2 0-15,1-2-16 0,0-2 0 0,4 0 0 16,-2 3-48-16,2-5-16 0,3-3 0 0,2-4 0 16,3-1-176-16,2 0 160 0,2 3-160 0,5 1 160 0,-1 3-160 0,2 4 0 15,-2 3 0-15,-18 10 0 0,38-7-208 0,-38 7 16 16,0 0 16-16,0 0 0 15,60 19-80-15,-60-19-32 0,0 0 0 16,0 0 0-16,51 65 32 0,-51-65 16 0,0 0 0 0,32 68 0 16,-32-68 16-16,0 0 0 0,20 64 0 0,-20-64 0 15,7 43 80-15,-7-25 16 0,0-2 0 0,-4-1 0 16,-2-2 128-16,-4-2 0 0,0-1 0 0,-4-1-128 0,-1-2 128 0,-4 0 0 16,-2-2 0-16,-1 0 128 15,0-1-128-15,0-1 192 0,1 0-64 0,1-3 0 16,3 0-128-16,1-2 128 0,4-1-128 0,0-1 128 15,4 0-272-15,2-2-48 0,3 2-16 0,2-2 0 16,2 1-464-16,2-1-96 0,3-1 0 0,1 1-18432 16</inkml:trace>
  <inkml:trace contextRef="#ctx1" brushRef="#br0" timeOffset="51293.98">16723 7318 20271 0,'2'-1'1792'0,"-1"0"-1424"0,1-1-368 0,-1 1 0 0,0-1 1952 0,1 1 320 16,1-3 64-16,2-3 16 0,1-5 976 0,1 1 192 15,-3 0 32-15,0 1 16 0,-1 0-2208 0,-1 0-432 16,-2 0-96-16,0-1 0 0,-2 1-208 0,-2-1-48 15,0-1 0-15,-3 1 0 0,0 0-160 0,-3 1-32 0,0 0-16 0,-1 3 0 16,-1 3-112-16,1 0-32 0,-2 2 0 0,-1 4 0 16,1 0-64-16,1 3-16 0,-1 0 0 0,0 2 0 15,-1 2-144-15,0 1 0 0,3-2 0 0,1 2 0 16,0 0 0-16,0 1 0 0,3 2-144 0,3 1 144 16,0 0-320-16,2 0 32 0,2-14 16 0,0 0 0 15,4 44-96-15,-4-44-16 0,0 0 0 0,0 0 0 16,16 55 96-16,-16-55 16 0,0 0 0 0,0 0 0 15,0 0 112-15,0 0 32 0,0 0 0 0,44 41 0 16,-44-41 128-16,0 0 0 0,0 0 0 0,0 0 0 0,42-8 0 0,-33 2 0 16,0 0 192-16,0-1-64 15,1 2 112-15,0-4 16 0,-2 1 16 0,1-2 0 16,-4 3-48-16,2-2-16 0,-1 2 0 0,0 0 0 0,-1-1-32 0,0-1-16 16,-1 4 0-16,0-1 0 0,-1 2 0 0,1-1 0 15,-1 3 0-15,0 2 0 0,-2 0-32 0,2 1-128 16,-3-1 192-16,0 0-64 0,0 0-128 0,0 0 0 0,0 0 144 0,0 0-144 15,0 0 0-15,0 0 0 16,40 45 0-16,-40-45 0 0,0 0 0 0,0 0 0 16,0 0 0-16,0 0 0 0,0 0 0 0,0 0 0 0,0 0 0 0,0 0 0 15,0 0 0-15,56 17-160 16,-52-17 160-16,2-1-160 16,-2-2-432-16,0 2-96 0,1-1-16 0,-1 1 0 15,-1-1-448-15,0-1-112 0</inkml:trace>
  <inkml:trace contextRef="#ctx1" brushRef="#br0" timeOffset="51609.19">17035 6732 23039 0,'-1'-17'2048'0,"1"10"-1648"0,0 0-400 0,0 1 0 0,1 4 1712 0,-1 0 256 0,0-1 48 0,2 1 16 0,1-1 912 0,-2 0 176 16,3 2 32-16,-1 2 16 0,-3-1-1856 0,0 0-368 15,0 0-80-15,0 0-16 0,17 59-256 0,-17-59-48 16,3 47-16-16,-3-47 0 0,3 62-144 0,-3-62-16 0,3 62-16 0,-3-62 0 16,1 58-128-16,-1-58-32 15,1 55 0-15,-1-55 0 16,5 52 0-16,-5-52-16 0,4 47 0 0,-4-47 0 0,0 0 32 0,6 55 16 16,-6-55 0-16,0 0 0 0,0 0-48 0,8 52-16 0,-8-52 0 0,0 0 0 15,0 0-160-15,0 0 128 0,0 0-128 0,0 0 128 16,0 0-128-16,14 49 0 15,-11-48 0-15,-2-1 0 0,2-1-448 0,-1-1-112 0,0-1-16 16,0-1-16-16,-1-2-576 16,-1 1-112-16,-1-2-32 0,-2-2-19056 0</inkml:trace>
  <inkml:trace contextRef="#ctx1" brushRef="#br0" timeOffset="51817.06">16855 7053 26719 0,'-2'0'1184'0,"2"0"240"0,3 0-1136 0,0 0-288 0,0 0 0 0,0 0 0 16,1 0 2368-16,-4 0 432 0,0 0 80 0,0 0 0 0,68 0-848 0,-68 0-176 16,59-2-48-16,-59 2 0 15,61-2-720-15,-61 2-160 16,58-5-32-16,-58 5 0 0,48-4-336 0,-48 4-80 16,0 0-16-16,55-7 0 0,-55 7-464 0,0 0 0 0,0 0 0 0,49-4 0 31,-49 4-480-31,0 0-192 0,0 0-32 0,0 0-13248 0,0 0-2656 0</inkml:trace>
  <inkml:trace contextRef="#ctx1" brushRef="#br0" timeOffset="52308.94">17581 7101 11967 0,'4'-9'1072'0,"-3"4"-864"0,1-1-208 0,-1 2 0 16,-1 1 960-16,-1 0 160 0,-1 0 32 0,1-2 0 15,-2-4 1920-15,-2-1 400 0,-4 1 80 0,-1 0 16 16,-1 3-1280-16,-2 2-256 0,0 3-48 0,-2 1-16 16,-1 3-768-16,1 1-160 0,-2 1-16 0,3 4-16 15,1 1-400-15,-1 1-80 0,1 3-16 0,0 5 0 16,4-1-192-16,2 0-64 0,1-1 0 0,2 2 0 15,-1 0-96-15,5-19-32 0,-1 40 0 0,1-40 0 16,0 0 16-16,8 51 0 0,-8-51 0 0,0 0 0 16,0 0 48-16,0 0 0 0,34 48 0 0,-34-48 0 15,0 0 32-15,0 0 16 0,0 0 0 0,58 18 0 16,-58-18-48-16,0 0 0 0,44-5 0 0,-44 5 0 0,31-7-192 0,-15 1 128 16,-2 2-128-16,-1-2 0 15,-2 2-320-15,-1-2-144 0,0 0-48 0,-2-1-19344 16</inkml:trace>
  <inkml:trace contextRef="#ctx1" brushRef="#br0" timeOffset="52805.49">17632 6821 24879 0,'2'-13'1088'0,"1"6"256"0,0-1-1088 0,0 2-256 15,-2 3 0-15,-1 2 0 0,2 0 2192 0,1-1 384 16,1-1 80-16,0 2 16 0,3 2-432 0,-7-1-64 16,0 0-32-16,0 0 0 0,21 60-1376 0,-21-60-256 15,7 53-64-15,-7-53-16 16,7 67-160-16,-5-30-16 0,-1 1-16 0,1-2 0 16,-1 3-240-16,-1-39 0 0,6 66 128 0,-6-66-128 15,5 51 0-15,-5-51 0 0,0 0 0 0,10 58 0 16,-10-58 128-16,0 0 0 0,0 0-128 0,0 0 192 15,12 49 64-15,-12-49 16 0,0 0 0 0,0 0 0 0,0 0 64 0,0 0 16 0,0 0 0 0,0 0 0 32,0 0 0-32,0 0 0 0,0 0 0 0,0 0 0 15,-2 13 16-15,2-17 0 0,0-1 0 0,0-2 0 16,2 0-96-16,-1-1-16 0,0-5 0 0,4-1 0 16,-1-2-128-16,3-3-128 0,0-1 144 0,3-1-144 15,-2 1 0-15,4 2 128 0,-1 1-128 0,0 4 0 16,-1 3 0-16,0 4 0 0,-10 6 0 0,0 0-160 0,0 0-16 0,0 0 0 15,0 0 0-15,0 0 0 0,54 44-48 0,-54-44-16 16,0 0 0-16,17 48 0 0,-17-48 240 0,0 0-192 16,18 57 192-16,-18-57-192 0,0 0 192 0,0 0 0 15,17 51 0-15,-17-51 0 0,0 0 0 0,0 0 0 16,0 0 0-16,0 0 160 0,25 50-160 0,-25-50 0 16,0 0 0-16,0 0 0 15,0 0-672-15,0 0-224 0,0 0-32 0,0 0-20128 0</inkml:trace>
  <inkml:trace contextRef="#ctx1" brushRef="#br0" timeOffset="53295.14">18146 7362 21183 0,'0'3'1888'0,"0"-1"-1504"0,0-2-384 15,0 0 0-15,1 0 1792 0,1 1 272 0,0 0 64 0,-2-1 16 0,0 0 832 0,0 0 160 0,0 0 48 0,56 5 0 16,-56-5-1888-16,0 0-368 15,53-10-80-15,-53 10-16 0,34-10-128 0,-34 10-16 0,30-10-16 0,-30 10 0 16,27-11-128-16,-15 5-32 0,-12 6 0 0,20-9 0 16,-10 5-112-16,-3 1-16 0,-1 1-16 0,-1-1 0 0,0 1-240 0,-3 1-128 15,1 1 128-15,-1 0-128 32,-1-1-384-32,-1 1-160 0,0 1-32 0,-1-1 0 0,1 0-768 0,0 0-176 0</inkml:trace>
  <inkml:trace contextRef="#ctx1" brushRef="#br0" timeOffset="53810.95">18815 7077 18431 0,'3'-3'816'0,"-1"0"160"0,2 0-784 0,-3 1-192 0,1 0 0 0,-2 1 0 0,0-1 2304 0,0 0 432 31,1-4 80-31,-1-1 0 0,-1-2 208 0,-2 2 48 15,-3 0 0-15,-1 0 0 0,-3 3-1872 0,-2 0-368 16,-3 1-80-16,-2 1-16 0,-1 2-352 0,-2 0-80 16,-1 3-16-16,0 0 0 0,3 3-48 0,1-1-16 15,1 2 0-15,5 2 0 0,1-1-224 0,3 2 128 16,3 0-128-16,1 0 0 0,3-10 0 0,0 0-160 16,0 0 0-16,0 0 0 0,21 50-128 0,-21-50-32 15,0 0 0-15,0 0 0 0,0 0 64 0,51 42 16 16,-51-42 0-16,0 0 0 0,0 0 112 0,55 42 128 0,-55-42-208 0,0 0 80 15,0 0 128-15,41 51 0 0,-41-51 0 0,0 0 0 16,0 0 176-16,4 44 16 0,-8-34 0 0,-3 0 0 16,-2-2 64-16,-1-1 0 0,-1 0 16 0,0 0 0 15,-2-1 16-15,0-2 0 0,1-1 0 0,-1 0 0 16,0 1 0-16,3-2 0 0,1-1 0 0,0-2 0 16,3-1-160-16,1-1-128 0,3-1 144 0,0-2-144 15,2 2-352-15,0-1-160 0,4-2-48 0,1-1-19088 16</inkml:trace>
  <inkml:trace contextRef="#ctx1" brushRef="#br0" timeOffset="54072.86">19135 7104 39615 0,'-6'-6'1760'0,"3"5"352"0,0-1-1680 0,2 1-432 16,0 1 0-16,-1 0 0 0,1 1 624 0,-1 1 32 0,-1 2 16 0,-1 2 0 15,0 2 448-15,0 2 96 0,4-10 0 0,-6 27 16 16,6-27-528-16,0 0-96 0,-4 46-32 0,4-46 0 16,0 0-240-16,-2 51-48 0,2-51-16 0,0 0 0 15,6 47-272-15,-6-47 160 0,0 0-160 0,0 0 128 16,0 0-128-16,0 0 0 0,23 49 0 0,-23-49 0 16,0 0-512-1,0 0-16-15,0 0-16 0,0 0 0 0,0 0-624 0,0 0-128 0,0 0-32 0,51 3-18544 16</inkml:trace>
  <inkml:trace contextRef="#ctx1" brushRef="#br0" timeOffset="54552.76">19286 7092 27647 0,'5'-7'1216'0,"0"3"256"0,2 1-1168 0,-3-1-304 0,0 1 0 0,0 2 0 0,2-1 1296 0,-6 2 208 16,27-11 32-16,-4 3 16 15,2-2 704-15,0 1 144 0,-1 1 32 0,-1-1 0 0,-23 9-1440 0,40-12-288 16,-40 12-48-16,32-12-16 0,-32 12-176 0,24-8-32 16,-24 8-16-16,0 0 0 0,0 0-96 0,0 0-32 0,0 0 0 0,0 0 0 15,0 0-64-15,0 0-16 0,0 0 0 0,0 0 0 16,0 0-64-16,0 0-16 16,6 44 0-16,-15-33 0 0,1 2-128 0,-3 2 160 0,-2 1-160 0,1 1 160 15,0 0-160-15,-1 0 0 0,2 1 144 0,-1-1-144 16,4 0 0-16,0-2 0 0,0 1 0 0,3-3 128 15,1-1-128-15,-1 0 0 16,5-12 0-16,-5 19 0 0,2-10 144 0,1-2-144 0,1 0 192 0,0-1-192 16,1-2 224-16,0 0-64 15,0-1-16-15,1 0 0 0,-1-2-16 0,1 1-128 16,1-1 192-16,-1-1-64 0,1 0 16 0,-2 0 0 0,0 0 0 0,0 0 0 0,0 0 0 0,24-7 0 31,-17 4 0-31,1-1 0 0,1 0-16 0,-1-1-128 16,-8 5 192-16,20-8-64 0,-20 8 0 0,0 0 0 0,0 0 0 0,40-6 0 15,-40 6 0-15,0 0-128 0,0 0 192 0,0 0-64 16,55 7-128-16,-55-7 128 0,0 0-128 0,0 0 128 16,0 0-128-16,52 9 0 0,-52-9 144 0,0 0-144 15,0 0 0-15,0 0 128 0,48 0-128 0,-48 0 0 16,0 0 0-16,0 0 0 0,0 0 0 0,32-9 0 31,-27 7-512-31,-3-1-128 0,3 0-32 0,-2-3 0 0,1 2-832 0,-3 0-160 16</inkml:trace>
  <inkml:trace contextRef="#ctx1" brushRef="#br0" timeOffset="54925.85">19845 7132 33167 0,'2'-3'1472'0,"-1"0"304"0,2 2-1424 0,0 0-352 0,0-1 0 0,-2 1 0 0,0-1 1664 0,4-1 256 0,3 1 48 0,3-4 16 0,3 2-704 0,2-3-128 15,0 0-16-15,-1 0-16 0,1-1-384 0,-1 1-80 16,-15 7-16-16,28-12 0 0,-15 6-256 0,-3-1-48 16,-1 0-16-16,-4-2 0 0,1 1-192 0,-5-2-128 0,1 0 160 0,-5 0-160 15,1 0 0-15,-5 2 0 0,0-2 0 0,-4 0 0 16,0 2 0-16,-2 1 0 16,-1 1-128-16,-2 3 128 0,4 0-304 0,-4 3 48 0,2 5 16 0,-2 2 0 15,4 1 64-15,-2 3 16 0,-1 6 0 0,4 0 0 16,1 2 160-16,2 2 0 0,1 0 0 0,1 2 0 15,3 1 0-15,3-24 0 0,3 43 192 0,-3-43-64 16,0 0 128-16,18 57 16 0,-18-57 16 0,0 0 0 16,0 0 64-16,46 55 16 0,-46-55 0 0,0 0 0 15,0 0-112-15,60 33-32 0,-60-33 0 0,0 0 0 0,0 0-224 0,70 14 0 16,-70-14-144-16,0 0 144 31,48 1-864-31,-48-1-80 0,0 0-16 0,42-6-20096 0</inkml:trace>
  <inkml:trace contextRef="#ctx1" brushRef="#br0" timeOffset="55174.84">20351 7126 33167 0,'4'-4'1472'0,"-1"1"304"0,1 0-1424 0,-1 1-352 0,0 0 0 0,0 1 0 16,1-1 1696-16,3 0 272 0,4-3 48 0,6 0 16 15,3-1-784-15,1 2-160 0,2 0-16 0,1-1-16 16,-24 5-384-16,49-7-80 0,-49 7-16 0,47-3 0 16,-47 3-256-16,0 0-64 15,52 0-16-15,-52 0 0 0,0 0-240 0,0 0 0 16,0 0 0-16,0 0 0 16,0 0-784-16,0 0-48 0,0 0-16 0,0 0-19232 0</inkml:trace>
  <inkml:trace contextRef="#ctx1" brushRef="#br0" timeOffset="55343.36">20451 7238 28559 0,'2'7'1264'0,"-1"-4"272"0,2 0-1232 0,-2-2-304 15,1 0 0-15,-1 1 0 0,3-2 2112 0,2 1 352 16,-6-1 80-16,0 0 16 0,0 0-784 0,0 0-160 16,69 13-16-16,-69-13-16 0,0 0-864 0,50 0-160 15,-50 0-48-15,0 0 0 0,42-3-384 0,-42 3-128 0,0 0 0 0,0 0 0 31,41-7-704-31,-41 7-256 0</inkml:trace>
  <inkml:trace contextRef="#ctx1" brushRef="#br0" timeOffset="55978.69">21118 6927 7359 0,'1'-3'320'0,"-1"1"80"0,2 0-400 0,-2 1 0 16,0-1 0-16,0 2 0 0,1 0 3168 0,-1-1 544 15,2-1 128-15,0 0 0 0,1-1 832 0,0 0 176 0,3 2 16 16,-1-4 16-16,5 2-2960 0,0-1-576 0,3 0-128 16,1 0-32-16,-14 4-576 0,35-10-112 0,-35 10-32 0,41-10 0 15,-41 10-32-15,48-8-16 0,-48 8 0 0,43-6 0 16,-43 6-128-16,0 0-32 0,49 8 0 0,-49-8 0 16,0 0-64-16,0 0-32 0,0 0 0 0,36 60 0 15,-36-60-32-15,-5 36-128 0,-3-14 192 0,-1-3-64 16,-2 0 0-16,-2-1-128 0,-5-1 192 0,-3-1-64 15,1 1 0-15,-3-3-128 0,1-2 192 0,-1 0-64 0,2-2 0 0,0-2-128 16,0 1 192-16,-1-1-64 0,7-2 112 0,2 1 16 16,2-2 0-16,2 0 0 0,2-1-256 0,4-1 144 15,2 0-144-15,2-1 128 0,2 0-128 0,3-2 0 16,-6 0 0-16,0 0-176 0,0 0 32 0,52-4 0 16,-52 4 0-16,0 0 0 0,52-5-48 0,-52 5-16 15,43-4 0-15,-43 4 0 0,46-4 16 0,-46 4 0 16,49-3 0-16,-49 3 0 0,0 0 32 0,66 6 16 15,-66-6 0-15,0 0 0 0,56 18 144 0,-56-18-128 0,0 0 128 0,0 0-128 16,50 44 128-16,-50-44 0 16,0 0 0-16,0 0 0 0,7 45 0 0,-14-34 0 15,-2 1 160-15,-5-3-160 0,-1 0 304 0,-4-1-48 16,0 1 0-16,-3-3 0 0,0 1 0 0,1-2-16 0,-3 1 0 0,1-2 0 16,-1 0 272-16,0 1 48 0,1-4 16 15,2 0 0-15,3-1-272 0,-1 0-48 16,5-1-16-16,0-2 0 15,1-1-688-15,4-2-128 0,-1 2-16 0,3 0-16 16,1 1-544-16,2-3-96 0,2 4-32 0,4-3-12880 0,3 3-2592 16</inkml:trace>
  <inkml:trace contextRef="#ctx1" brushRef="#br0" timeOffset="56358.77">21741 7080 36863 0,'-3'-12'1632'0,"2"7"336"0,1 1-1584 0,0-1-384 16,-2 2 0-16,1 2 0 0,0 0 1008 0,-2-1 112 0,-2 1 32 0,-2-1 0 0,0 2 256 0,0 3 64 15,0 1 16-15,0 5 0 0,1 1-592 0,4 1-112 16,-1 5-16-16,3-16-16 0,0 0-368 0,3 56-80 0,-3-56-16 0,0 0 0 16,24 71-160-16,-24-71-128 15,0 0 192-15,42 63-192 0,-42-63 144 0,0 0-144 0,48 46 0 0,-48-46 144 31,0 0-144-31,51 24 192 0,-51-24-192 0,0 0 192 0,54 8 48 0,-54-8 16 16,0 0 0-16,48-1 0 0,-48 1 96 0,26-7 32 0,-13 1 0 0,0-1 0 16,-3 1 96-16,0-2 32 0,1-2 0 0,-3-3 0 15,0 0 448-15,-3-2 80 0,1-2 32 0,-3 1 0 16,-3 2-864-16,-3-5-144 0,-3-5-64 0,-5-6 0 16,-3-1 0-16,-6-2 0 0,-5-1 0 0,-5 0 0 15,-1 1 0-15,1 3 0 0,3 3 0 0,2 6 0 0,4 2 0 0,1 5 0 16,2 4 0-16,2 5 0 31,0 2-1216-31,1 2-224 0,-1 3-48 0,-2 5-16 0,0 5-736 0,-4 5-128 0</inkml:trace>
  <inkml:trace contextRef="#ctx1" brushRef="#br0" timeOffset="62464.87">16223 7865 17503 0,'2'-1'1552'0,"-2"-2"-1232"15,0 2-320-15,0-1 0 0,0 1 1536 0,1-2 240 0,-1-1 48 0,1-3 16 0,2-3 1120 0,-1-2 240 16,1 3 32-16,-1-3 16 0,0 5-1440 0,-1 2-272 15,1 0-64-15,-2 2-16 0,1 2-800 0,0 2-144 16,-1 2-48-16,3 4 0 0,-1 2-160 0,0 4-48 0,-2-13 0 0,0 0 0 16,12 66-96-16,-12-66-32 0,4 61 0 0,-3-27 0 15,-1 4-128-15,2 0 0 16,-1-1 144-16,-1-5-144 0,2-4 0 0,-1-1 0 0,0-1 0 0,-1-26 0 16,6 42 0-16,-4-24 0 0,0-2 0 0,-2-3 0 15,2-3 0-15,-1-2 0 0,1 0 0 0,-2 0 0 16,0-3 144-16,0-1-144 0,0 1 192 0,0-3-192 15,1 0 240-15,-1-1-64 0,0-2-16 0,0-1 0 16,1 1 0-16,1-3 0 0,-1-2 0 0,1-1 0 16,0 0 112-16,1-3 32 0,3-1 0 0,0-3 0 15,-1 1-112-15,4-3 0 0,-1 0-16 0,4-1 0 0,2-3-176 0,1 1 160 16,4 0-160-16,2 0 160 16,0 7-160-16,2 0 0 0,-1 2 0 0,1 6 0 0,-23 4-192 15,0 0 48-15,56 2 0 0,-56-2 0 0,0 0-112 0,0 0 0 16,53 39-16-16,-53-39 0 0,0 0-32 0,0 0 0 15,19 61 0-15,-19-61 0 0,-1 31 48 0,-2-16 16 16,-3 0 0-16,-1-3 0 0,-3 0 240 0,1-2 0 0,-1-3 0 0,-3 0 0 16,-1-2 208-16,-2 1 48 0,-1-2 0 0,0-1 0 15,2-2 192-15,-2 1 64 16,-1-1 0-16,1-1 0 0,2 0-64 0,3-1-16 16,0 1 0-16,3-2 0 0,0 1-240 0,1-2-32 0,3 2-16 0,1-2 0 15,3 2-144-15,1-2-176 16,1 1 48-16,3-1 0 0,2 2-656 0,2-2-128 0,1 2-32 0,-1-1 0 15,2 1-736-15,2 1-160 0</inkml:trace>
  <inkml:trace contextRef="#ctx1" brushRef="#br0" timeOffset="62971.82">16829 8306 14735 0,'16'-6'640'0,"-8"2"160"0,1 0-640 0,-2 1-160 0,0 0 0 0,-3 2 0 0,2-2 2624 0,4-3 512 0,4-2 80 0,4-3 32 0,2-2-368 0,0 0-80 16,-3 2-16-16,-5 0 0 0,0-1-1024 0,-4 2-208 15,-2 2-32-15,-3-1-16 0,-3 1-720 0,-3 1-144 0,-1 0-16 0,-6 0-16 16,-3 0-48-16,-3 0-16 0,-2 1 0 0,-2 2 0 16,-1 1-160-16,1 1-48 15,1 2 0-15,-1 2 0 0,3 2-160 0,1 2-48 16,1 1 0-16,1 1 0 0,2 2-128 0,1 1 0 0,1 2 0 0,2 0 0 15,2 2 0-15,2 0 0 0,1 0 0 0,3 1-176 32,1-2-208-32,-1-14-32 0,0 0-16 0,0 0 0 15,0 0-32-15,24 52-16 0,-18-46 0 0,1-2 0 0,0-1 224 0,2-2 64 0,-2 1 0 0,0-2 0 0,-2-2 192 16,1 1 0-16,1-1 0 0,3-2 0 0,0-2 0 0,3-1 128 16,-2 2-128-16,0-2 160 0,-1 0-32 0,0 0 0 15,0 0 0-15,-2-1 0 0,1 1 48 0,-2 0 0 16,0 2 0-16,-1-1 0 15,-2 2 64-15,-1 1 16 0,-1 0 0 0,0 3 0 16,-2 0 0-16,0 3 16 16,0 3 0-16,1 1 0 0,-1 0-144 0,0 3-128 15,2 2 192-15,-1 1-192 0,2-2 0 0,0-1 0 0,-3-10 0 0,0 0 0 16,0 0 0-16,0 0-144 0,0 0 144 0,41 54-128 16,-41-54 128-16,0 0-160 0,0 0 160 0,0 0-160 0,0 0 160 0,58 10-192 0,-47-12 192 15,-1-2-192 16,0 0-192-31,0 0-32 0,-1-2-16 0,0-1 0 16,-2 1-592-16,-1 2-128 0,-1-3-32 0,1 1-17440 0</inkml:trace>
  <inkml:trace contextRef="#ctx1" brushRef="#br0" timeOffset="63227.07">17226 7807 14735 0,'-1'-11'640'0,"-1"5"160"0,2 2-640 0,0 1-160 0,-1 2 0 15,1 1 0-15,-1 0 3392 0,1 0 640 0,0 3 128 0,0 1 16 0,0 3-912 0,1 4-192 16,-1-11-48-16,0 0 0 0,10 53-2048 0,-10-53-400 16,0 0-96-16,15 67-16 0,-15-67-64 0,10 51-16 15,-10-51 0-15,12 51 0 0,-12-51-96 0,0 0-32 16,14 69 0-16,-14-69 0 0,0 0 0 0,10 53-16 16,-10-53 0-16,0 0 0 0,0 0-112 0,11 55 0 15,-11-55-128-15,0 0 192 0,0 0-192 0,0 0 0 0,0 0 0 0,13 51 0 16,-12-47 0-16,-1 0-288 0,0-1 64 0,0 0 16 31,1-2-400-31,-1-1-80 0,-1 2-16 0,1-2 0 16,-1 0-928-16,-2-2-192 0</inkml:trace>
  <inkml:trace contextRef="#ctx1" brushRef="#br0" timeOffset="63424.92">17127 8088 20271 0,'3'0'1792'0,"0"-1"-1424"0,0 1-368 0,-2 0 0 0,1 0 2288 0,0-1 384 16,5 1 80-16,5-2 0 0,2 1 320 0,-14 1 64 16,37-3 16-16,-37 3 0 15,0 0-1984-15,53-1-400 0,-53 1-64 0,0 0-32 16,47 0-320-16,-36 0-64 0,-11 0-16 0,0 0 0 16,0 0-272-16,0 0 0 0,0 0-176 0,0 0 176 15,0 0-848-15,55 18-64 0</inkml:trace>
  <inkml:trace contextRef="#ctx1" brushRef="#br0" timeOffset="63807.66">17760 8134 2751 0,'9'-5'256'0,"-5"3"-256"0,0-1 0 0,-1 1 0 0,-2 1 1680 0,-1 0 304 16,0-1 48-16,2-1 16 15,-2-1 1680-15,0-3 352 0,-3 0 64 0,-1 0 16 0,-3 0-1152 0,-3 0-208 16,-2 1-48-16,1 0-16 16,-3 2-1072-16,-2 1-192 0,1 2-64 0,-1 0 0 15,1 1-640-15,-1 1-128 0,-1 3-16 0,3 2-16 0,-1 1-256 0,1 1-48 16,-1 4-16-16,3-1 0 0,2 2-144 0,1-1-16 15,2 3-128-15,2-1 192 16,0 1-192-16,4-1 0 0,2 0 0 0,-1-14 0 0,0 0 0 0,0 0 0 0,0 0 0 0,41 63 0 31,-41-63 0-31,0 0 144 0,0 0-144 0,61 28 128 16,-61-28-128-16,0 0 192 0,0 0-192 0,59 14 192 16,-59-14-192-16,0 0 0 0,43 3 0 0,-43-3 0 15,38-3-320-15,-38 3-112 0,40-6-16 16,-24 4-18752-16</inkml:trace>
  <inkml:trace contextRef="#ctx1" brushRef="#br0" timeOffset="64249.75">17890 7844 22111 0,'0'-3'1968'0,"0"0"-1584"15,0 3-384-15,0 0 0 0,0 0 2432 0,-1 0 384 16,1 2 96-16,0-1 16 0,0 2-352 0,0 6-64 15,0 2-16-15,0-11 0 0,0 0-1696 0,4 66-352 16,-4-66-64-16,4 67 0 0,-4-67-112 0,4 73-16 16,-4-73 0-16,7 68 0 0,-7-68-256 0,6 55 128 0,-6-55-128 0,0 0 0 15,10 59 160-15,-10-59-160 0,0 0 128 0,0 0-128 16,0 0 256-16,0 0-16 0,17 61-16 0,-16-55 0 16,2-1-48-16,-1-2-16 0,-1 0 0 0,0 0 0 15,1-3-32-15,-1 0 0 0,1-2 0 0,-1 1 0 16,1-2 64-16,-1-1 16 0,0-2 0 0,2-2 0 15,-1-2 32-15,0-4 0 0,3-3 0 0,0 0 0 16,1 1 0-16,1-1 0 0,0-2 0 0,3-1 0 16,1 0-80-16,-1 2-16 0,1 4 0 0,-1 2 0 15,0 4-144-15,-1 2 0 0,-1 3 0 0,-1 3 0 16,-1 3 0-16,-6-3 0 0,0 0 0 0,0 0-176 0,0 0-64 0,28 57-16 16,-28-57 0-16,0 0 0 0,0 0 128 0,16 62 128 15,-16-62-208-15,0 0 80 0,0 0 128 0,0 0 0 16,18 63 128-16,-14-54-128 15,-1-3 240-15,0-2-32 0,0 1 0 0,2 0 0 16,1-1-208-16,0-1 144 0,-2 0-144 0,3-2 128 16,-3 0-528-16,-1-1-112 0,1-1-32 0,1 1 0 15,-3-1-768-15,1-2-160 0</inkml:trace>
  <inkml:trace contextRef="#ctx1" brushRef="#br0" timeOffset="64593.02">18485 8331 23039 0,'3'-1'1024'0,"-3"1"192"0,1-1-960 0,0-1-256 0,1 2 0 0,-1 0 0 0,1-1 2880 0,1 1 512 0,2-2 128 0,1 0 0 0,2 0-1344 0,1-1-288 16,1 2-48-16,1-1-16 0,-1 1-864 0,-2 0-160 16,4-1-32-16,-2 1-16 15,-2 1-304-15,2-2-64 0,1 2-16 0,-1-1 0 16,0 1-368-16,-2-1 0 0,0 1 0 0,-1 0 128 15,0 0-592-15,0 0-112 0,1 1-32 0,-1 0-19424 16</inkml:trace>
  <inkml:trace contextRef="#ctx1" brushRef="#br0" timeOffset="65023.96">19022 8120 18431 0,'1'-8'816'0,"-1"4"160"0,-1 0-784 0,-1 0-192 0,2 1 0 0,-1 1 0 15,-3 0 2816-15,-2-3 512 16,-5-2 96-16,-5-1 32 0,-4 1-688 0,1 3-128 0,-1 1-16 0,-1 3-16 15,1 1-1648-15,3 3-336 0,0 2-64 0,1 1-16 16,4 3-352-16,0 1-64 0,4 1 0 0,1-1-128 16,4 0 0-16,0 1 0 0,3-1 0 0,3-1 0 15,-3-10 0-15,0 0-224 0,0 0 64 0,0 0 16 16,0 0 0-16,59 46 0 0,-59-46 0 0,0 0 0 16,0 0 144-16,58 20 0 0,-58-20 0 0,0 0 0 15,0 0 0-15,0 0 0 0,0 0 0 0,51 38 0 16,-48-31 192-16,-3 0-48 0,0-1 0 0,-2 0 0 0,-2 1 32 15,-3 0 0-15,-1-2 0 0,-4 3 0 0,3-4-48 0,-3 0 0 16,-2 0 0-16,0 0 0 0,1 1 64 0,1-2 16 16,0-1 0-16,2 0 0 15,2-1-208-15,1-1 0 0,1-1 0 0,3 1-160 16,2-2-480-16,1 1-112 0,1 0-16 0,5-1-17888 16</inkml:trace>
  <inkml:trace contextRef="#ctx1" brushRef="#br0" timeOffset="65279.33">19194 8121 36863 0,'-3'-7'1632'0,"2"3"336"0,-1-1-1584 0,1 3-384 0,0 0 0 0,-1 1 0 16,2 1 1408-16,-1-2 192 0,-2 1 32 0,0 1 16 15,0 1-688-15,0 4-144 0,1 2-32 0,0 1 0 16,1 5-400-16,-1 0-96 0,1 2-16 0,1-1 0 15,0-14-272-15,0 0 160 0,0 0-160 0,6 57 128 16,-6-57-128-16,0 0 0 0,0 0 0 0,0 0 0 16,0 0 0-16,0 0 0 0,18 59 0 0,-15-55 0 0,-2-1-144 0,2-1-64 15,0 0-16-15,1 0 0 16,0-1-704-16,1 1-144 0,-1-2-16 0,0 1-18272 16</inkml:trace>
  <inkml:trace contextRef="#ctx1" brushRef="#br0" timeOffset="65816.63">19379 8107 31327 0,'4'-4'1392'0,"-1"1"272"0,0 0-1328 0,0 0-336 0,-2 2 0 16,2-1 0-16,1 1 2048 0,2-2 352 0,2-1 64 0,6-2 16 15,2 0-1360-15,1-1-272 0,1 2-48 0,-1-1-16 16,-1 0-336-16,-1 2-64 0,1 0 0 0,-3 0-16 15,-1 0-112-15,2-1 0 0,-2 4-16 0,-4-2 0 16,1 2-48-16,-4 1-16 0,1-2 0 0,-2 1 0 16,-1 1 16-16,0 0 0 15,-2 0 0-15,1 0 0 0,-1 1-32 0,-1-1 0 0,3 2 0 0,-4 0 0 0,1 3-160 0,-3 0 192 32,0 2-192-32,-1 0 192 0,1 3-192 0,-1 0 0 15,-2 4 0-15,0 2 128 0,-1-1-128 0,0 2 0 0,0 2 0 0,0-2 0 16,1-2-224-16,-1-1 80 0,3-1 16 15,0 0 0-15,0-2 128 0,1 0 0 0,0-1 0 0,2-1-128 16,-2-2 128-16,0-1 0 0,0-1 0 0,2-2 0 16,-2 0 208-16,1 0-16 0,1-1-16 0,-2 0 0 0,2-1 16 0,-1 1 0 0,2-1 0 0,-1-1 0 31,0 0-16-31,1 0 0 0,0 0 0 0,0-1 0 16,0 1-32-16,1-2 0 0,-1 2 0 0,1-1 0 15,1-1-144-15,1 1 192 0,-1 0-192 0,1-1 192 16,2-1-192-16,-1 2 0 0,0-2 0 0,3 0 128 15,-1 1-128-15,2-3 0 0,1 2 0 0,-1 1 0 16,1-1 0-16,2 0 0 0,-1 2 0 0,0-1 0 0,0 1 0 16,-2 1 0-16,3 0 0 0,-2 0 0 15,-1 0 0-15,1 1 0 0,1-1 0 0,-2 2-176 0,2-1-64 0,-2 0-16 16,2-1 0-16,-1 2 0 16,1-2-320-16,-2 1-80 0,2-1-16 0,-1 0 0 15,0 0-144-15,-1 2-16 0,0-2-16 0,-1 0 0 16,0 1-736-16,-1 0-144 0</inkml:trace>
  <inkml:trace contextRef="#ctx1" brushRef="#br0" timeOffset="66214.1">19896 8132 23039 0,'0'-1'2048'0,"0"-1"-1648"0,0 2-400 0,0 0 0 0,0 0 2336 0,1 0 384 16,1-1 80-16,-1 0 16 0,4-1-240 0,0 1-32 0,1-1-16 0,2 2 0 15,1 0-1568-15,1-1-304 0,2 1-64 0,0 0-16 16,-1 0-128-16,2 0-16 0,1 0-16 0,0 0 0 31,-1-1-128-31,-1-1-32 0,1 2 0 0,0 0 0 0,-2-1-64 0,0-2-32 0,-1 0 0 0,-1-1 0 16,-1 1-32-16,2-1-128 0,-3-2 192 0,0 0-64 16,-2-1 0-16,0 0 0 0,-3 0 0 0,-1-1 0 15,-2-1-128-15,-1 1 0 0,-1-1 144 0,-2 2-144 0,0-1 0 0,-2 1 128 16,-1 2-128-16,-1 1 0 0,1 1 0 0,-2 3 128 15,-1 2-128-15,2 2 0 0,-2 2 0 0,1 2 0 16,-1 2 0-16,1 1 0 0,0 2 0 0,2 0 0 16,0 1 0-16,3 0 0 0,-1 2 0 0,3-4 0 15,2 2 0-15,0-2 0 0,1 0 0 0,1 0 0 16,-1-12 160-16,0 0-160 0,0 0 288 0,0 0-32 16,0 0-16-16,35 56 0 0,-35-56-112 0,0 0-128 15,0 0 176-15,0 0-176 0,0 0 0 0,61 31 0 0,-61-31 0 0,0 0 0 31,0 0-768-31,49 10-48 0,-49-10-16 0,0 0 0 16,0 0-640-16,48 9-144 0</inkml:trace>
  <inkml:trace contextRef="#ctx1" brushRef="#br0" timeOffset="66651.63">20697 8108 31327 0,'4'-1'1392'0,"-2"-1"272"0,-1 1-1328 0,2 1-336 0,0 0 0 0,0-1 0 0,1-1 1888 0,3 1 304 0,6-1 64 0,4-2 16 0,4 0-928 0,0-2-176 31,-1 2-32-31,-1-2-16 0,1 1-480 0,0-1-112 0,-2 2-16 0,-1 0 0 16,-1 1-224-16,-2 1-48 0,-1 1-16 0,-3-1 0 0,-3 4-432 0,-2-2-96 16,-2 1-16-16,-1 2 0 15,-2 0-944-15,-3 0-192 0,0 1-32 0,-4 0-17024 16</inkml:trace>
  <inkml:trace contextRef="#ctx1" brushRef="#br0" timeOffset="66832.02">20714 8213 23951 0,'3'0'2128'0,"0"0"-1696"0,1 0-432 0,-1 0 0 16,1 0 2192-16,2-2 368 0,5 2 64 0,7-2 0 15,9-3-144-15,3 0-48 0,-1-1 0 0,1-1 0 16,0 0-1312-16,-1 0-272 0,0 0-48 0,-4 0-16 16,-1 2-400-16,-1 0-64 0,-2 2-32 0,-3-1 0 15,-2 2-448-15,-2-1-96 0,-1 3 0 0,-3-1-16 31,-3 2-624-31,0-1-112 0,-2 0-16 0,0 2-17984 0</inkml:trace>
  <inkml:trace contextRef="#ctx1" brushRef="#br0" timeOffset="67214.17">21471 8081 28559 0,'2'-4'2544'0,"-1"1"-2032"16,0 0-512-16,-1 1 0 0,0 0 1792 0,0-2 272 15,2-3 48-15,1-3 16 0,-1-4-224 0,3-2-48 0,-1 2-16 0,0 2 0 16,0 0-848-16,2 1-160 16,0 1-48-16,-2 0 0 0,0 3-208 0,0 0-32 0,1-1-16 0,-1 2 0 15,-1 0-208-15,0 2-32 0,-1 3-16 0,-2-1 0 16,2 2-48-16,-2 2-16 0,0 0 0 0,-2 4 0 15,0 1-48-15,0 3-16 0,-1 1 0 0,1 3 0 16,2-14-144-16,0 0 128 0,-3 44-128 0,3-44 128 16,0 0-128-16,0 0 0 0,10 55 0 0,-10-55 0 15,0 0 0-15,0 0 0 0,0 0 0 0,0 0 0 16,31 63 0-16,-31-63 0 0,0 0 0 0,0 0 0 0,0 0 0 0,0 0 0 16,0 0 0-16,0 0 0 0,0 0 0 0,41 52 0 15,-39-49-176-15,1-2 176 16,0 0-512-16,0 1 0 0,-2 1-16 0,1-2 0 15,-4 1-688-15,4-1-128 0,-2 0-16 0,-2-1-18544 16</inkml:trace>
  <inkml:trace contextRef="#ctx1" brushRef="#br0" timeOffset="67420.41">21427 8265 37023 0,'-2'-1'816'0,"2"1"160"0,0 0 48 0,1 0 16 0,0 0-832 0,1 0-208 0,-1 1 0 0,3 0 0 16,4 1 1600-16,1 1 288 0,3-2 48 0,2 2 16 15,1-2-720-15,2-1-144 0,2 2-16 0,-1-4-16 16,2 1-224-16,0 0-32 16,1-1-16-16,0-1 0 0,0 2-464 0,-1-2-112 0,-2 2-16 0,1-1 0 15,-2 2-352-15,-2-1-80 0,-2-2-16 0,-2 3 0 16,0 0-816-16,-2 0-160 0,1 1-48 0,-2 1-19856 16</inkml:trace>
  <inkml:trace contextRef="#ctx1" brushRef="#br0" timeOffset="68340.67">23463 7632 21183 0,'-1'-1'1888'0,"-1"1"-1504"0,1 0-384 0,-2 0 0 0,0 1 1888 0,-1 2 304 0,-3 0 64 0,-6 4 16 16,-5 4-112-16,-8 6-32 0,-2 6 0 0,-2 2 0 15,2 3-912-15,0 2-192 0,2 3-48 0,2-1 0 16,6-1-464-16,5-1-80 0,3-2-32 0,5-1 0 16,2-2-96-16,3-25-32 0,1 48 0 0,-1-48 0 15,0 0 16-15,0 0 0 0,20 68 0 0,-20-68 0 16,0 0-16-16,0 0 0 0,0 0 0 0,0 0 0 16,38 61-96-16,-38-61-32 0,0 0 0 0,0 0 0 15,0 0-144-15,0 0 0 0,0 0-160 0,64 30 160 16,-53-29-816-16,2 0-64 0,0 1-16 0,-2-1-18304 0</inkml:trace>
  <inkml:trace contextRef="#ctx1" brushRef="#br0" timeOffset="68756.46">23757 7881 21183 0,'-2'-3'1888'0,"2"-1"-1504"16,0 1-384-16,-1 1 0 0,1 1 2096 0,-1 0 336 16,-2-2 80-16,-1-3 16 0,-4-1 416 0,-1 0 96 15,-3 1 16-15,0 2 0 0,-3 3-2048 0,1 1-416 16,2 1-80-16,-3 2 0 0,3 3-208 0,0-2-48 0,1 3 0 0,3-1 0 16,1 2-128-16,1-1-128 0,3 2 144 0,3-1-144 15,0-8 0-15,0 0 0 0,0 0 0 0,0 0 0 16,0 0 0-16,47 57 0 0,-47-57 0 0,0 0 0 0,0 0-160 0,60 36 160 15,-60-36-128-15,0 0 128 16,0 0 0-16,63 37-160 0,-63-37 160 0,0 0 0 0,0 0 0 0,0 0 0 16,60 41 0-16,-60-41 0 0,0 0 0 0,0 0 176 15,0 0-32-15,0 0 0 0,0 0 112 16,0 0 32-16,-5 42 0 0,-5-37 0 0,-1 0 32 16,-2-2 0-1,0 1 0-15,-2-2 0 0,-2 1-80 0,-2-1-16 0,-1 0 0 0,2 1 0 16,0-3 128-16,1 0 32 0,1 0 0 0,2 0 0 15,3-2-96-15,2 2-16 0,2-1 0 0,2-1 0 16,2 2-272-16,1-1 0 0,1 1 0 0,1 0-144 31,3 0-432-31,0 0-64 0,2 1-32 0,-5-1 0 0,0 0-688 0,0 0-144 0</inkml:trace>
  <inkml:trace contextRef="#ctx1" brushRef="#br0" timeOffset="69038.92">24096 7669 24879 0,'6'-23'1088'16,"-4"12"256"-16,1 0-1088 0,-1 2-256 0,-2 4 0 0,0 2 0 0,0 0 2304 0,0-3 416 0,1 1 80 0,-1-4 16 0,0 3-512 0,0 4-80 16,-1 3-32-16,-1 3 0 0,-1 6-1360 0,1 3-288 15,-1 4-48-15,0 3-16 0,0 4-96 0,0 2 0 16,3-26-16-16,-5 56 0 0,5-56-80 0,-8 73-16 0,6-32 0 15,-3-3 0-15,1-1-144 0,4-37-128 0,-5 63 144 0,5-63-144 16,-2 48 0-16,2-48 128 0,0 0-128 0,0 48 0 16,0-48 128-16,0 0-128 0,0 0 176 0,0 0-176 15,0 0 0-15,0 0 0 0,0 0 0 0,17 57 0 16,-13-54-560-16,-1 0-112 16,0-2-32-16,1-1-12944 0,-2 1-2608 0</inkml:trace>
  <inkml:trace contextRef="#ctx1" brushRef="#br0" timeOffset="69236.16">23890 7967 32255 0,'-2'-4'1424'0,"2"1"304"0,0 0-1392 0,0 2-336 16,0-1 0-16,0 2 0 0,2 0 2048 0,0-1 320 16,3-1 80-16,0 1 16 0,4 0-1120 0,1 1-240 15,2-2-32-15,-12 2-16 0,0 0-416 16,47 0-64-16,-47 0-32 0,41 0 0 15,-41 0-320-15,0 0-64 0,64 4-16 0,-64-4 0 16,0 0-528-16,55 5-96 0,-55-5-32 0,0 0 0 16,0 0-784-16,62 12-176 0</inkml:trace>
  <inkml:trace contextRef="#ctx1" brushRef="#br0" timeOffset="69626.8">24350 7936 25791 0,'0'-2'1152'0,"-1"2"224"0,1 0-1104 0,-2 0-272 0,1 0 0 0,-1 0 0 16,1 2 2912-16,-2-1 528 0,-2 4 96 0,-2 0 32 0,-3 5-1664 0,1 1-336 16,1 2-64-16,1 1-16 0,1 0-656 0,2 2-144 31,4-16-32-31,-6 31 0 0,6-31-288 0,0 0-64 0,0 0-16 0,7 55 0 0,-7-55-288 0,0 0 128 16,0 0-128-16,0 0 0 15,0 0 128-15,0 0-128 0,57 47 0 0,-43-47 0 0,-2 0 144 0,4-2-144 31,1-1 0-31,-1-1 144 0,-2 0-144 0,1 0 160 0,5-3-160 0,0 0 160 16,-2 0 0-16,-1-1 0 0,-1 1 0 0,-5-1 0 16,0-2 0-16,-1-1 0 0,-1-1 0 0,-4 0 0 15,-1-1 32-15,-2-1 16 0,-2-2 0 0,-3-1 0 16,-1 0 32-16,-2 0 0 0,-1 2 0 0,-3 1 0 16,0 2 0-16,-2 3 0 0,-1 0 0 0,-3 2 0 0,-1 3-16 15,-1 2 0-15,1 4 0 0,-1 1 0 0,1 2-224 16,0 1 0-16,3 4 128 0,0 0-128 15,2 1-448-15,2 2-144 0,2 1-32 0,1 1 0 16,3 2-720-16,4-17-128 0,-3 41-48 0,3-41-19392 0</inkml:trace>
  <inkml:trace contextRef="#ctx1" brushRef="#br0" timeOffset="69929.35">25147 7947 23951 0,'-2'-4'2128'0,"0"0"-1696"0,-1 1-432 0,1 1 0 0,0 1 1408 0,-4 0 208 0,-1-5 48 0,-6-1 0 16,-2-2 976-16,-5 2 208 0,0 3 32 0,-1 1 16 15,1 3-1872-15,0 5-384 0,1 0-80 0,0 5-16 16,2 1-160-16,2 1-16 0,1 3-16 0,4 1 0 15,1-1-96-15,2 1-32 0,4-1 0 0,3-15 0 16,0 0-80-16,2 43-16 0,-2-43 0 0,0 0 0 16,0 0 112-16,0 0 16 0,0 0 0 0,46 59 0 15,-46-59-32-15,0 0 0 0,0 0 0 0,62 24 0 16,-62-24-96-16,0 0-128 0,57 14 176 0,-39-12-176 16,-18-2 0-16,0 0 0 0,0 0-192 0,62 11 48 15,-62-11-752-15,0 0-128 0,0 0-48 0,51 10-18512 16</inkml:trace>
  <inkml:trace contextRef="#ctx1" brushRef="#br0" timeOffset="70373.21">25215 7728 12895 0,'-2'-24'1152'0,"2"13"-928"16,0 0-224-16,2 2 0 0,-2 5 3648 0,1 1 672 0,0 0 144 0,1-1 16 15,2-2-1152-15,2 1-256 0,1-1-32 0,0 5-16 16,0 3-1696-16,-1 5-352 0,-6-7-64 0,0 0-16 15,0 0-320-15,24 61-80 0,-24-61-16 0,0 0 0 16,15 74-96-16,-15-74 0 0,9 55-16 0,-9-55 0 16,8 55-112-16,-8-55-32 15,0 0 0-15,14 68 0 0,-14-68-224 0,0 0 176 0,0 0-176 0,19 62 160 16,-19-62-32-16,0 0 0 0,0 0 0 0,0 0 0 16,0 0-128-16,0 0 192 0,0 0-192 0,0 0 192 0,0 0-192 15,0 0 0-15,2 48 0 0,-4-48 128 0,0-2-128 16,-1 1 0-16,1 0 0 0,-1-4 0 15,0 1 0-15,0-1 0 0,2-1 0 0,1-3 0 0,0 0 0 0,1-1 192 16,1 0-192-16,0-3 192 0,3 2 0 0,2-2 0 16,0 2 0-16,1-2 0 0,-1 3-192 0,3 2 0 15,0 1 144-15,1-1-144 0,1 6 0 0,-1-1 0 16,0 1 0-16,1 2 0 0,-12 0 0 0,0 0-192 16,0 0 64-16,0 0 0 15,53 39-128-15,-53-39 0 0,0 0-16 0,0 0 0 0,37 57 16 0,-37-57 16 0,0 0 0 0,0 0 0 16,27 56 240-16,-27-56-192 0,0 0 192 0,0 0-192 31,0 0 192-31,0 0-176 0,0 0 176 0,29 58-160 16,-26-53-416-16,1-1-96 0,1 2-16 0,-1-2-19280 15</inkml:trace>
  <inkml:trace contextRef="#ctx1" brushRef="#br0" timeOffset="70835.45">25927 8002 15663 0,'4'-4'1392'16,"0"0"-1120"-16,-1 1-272 0,-2 2 0 0,1-2 2528 0,1-2 448 0,2-2 96 0,2-5 0 0,3-2 512 0,-3-3 80 16,-1 2 32-16,-5 3 0 0,-1 0-2224 0,-4 3-448 0,-2 0-96 0,-2 3-16 15,-2 2-240-15,-1 1-48 0,-3 2-16 0,0 2 0 0,-2 1-128 0,0 2-32 16,1 3 0-16,-1 0 0 15,2 0-240-15,2 3-48 0,0 1-16 0,1 2 0 16,2 1-144-16,1 0 0 0,2 2 0 0,2-1 0 16,0 1-288-16,4-2 16 0,1-1 0 0,1 0 0 15,-2-13-112-15,0 0 0 0,0 0-16 0,0 0 0 16,0 0 208-16,45 49 32 0,-45-49 16 0,0 0 0 16,0 0 144-16,46 11 0 0,-34-11 0 0,-1-1 0 15,0-1 0-15,1-2 128 0,-1 1 0 0,-1-1 0 16,0 0 96-16,-2 0 32 0,1-2 0 0,-4-1 0 15,0 1 80-15,-1 1 32 0,0-2 0 0,-1 0 0 0,-2 0 112 0,1-1 32 16,-1 4 0-16,-1 0 0 0,0 3-64 0,0 1 0 16,-1 0 0-16,-1 1 0 0,2 3-176 0,0 2-32 15,0 1-16-15,2 1 0 0,-1-1-224 0,1 2 0 16,-2-9 0-16,0 0 0 0,0 0 0 0,0 0 0 16,0 0 0-16,0 0 0 0,0 0 0 0,48 47 0 15,-40-45 0-15,2 1 0 0,-2-1-256 0,2-1-112 16,0 0-16-16,-1 1 0 15,1-2-896-15,-1 0-176 0,1 0-32 0,-1 0-19312 16</inkml:trace>
  <inkml:trace contextRef="#ctx1" brushRef="#br0" timeOffset="71179.22">26431 7861 20271 0,'3'-7'1792'0,"-2"1"-1424"0,1 2-368 0,-2 3 0 16,0-1 2368-16,-2-2 384 0,2-3 96 0,0-3 16 15,-1-3 272-15,-3 1 48 0,-4 2 16 0,0 1 0 16,-3 5-1904-16,-2 3-368 0,-1 3-80 0,-2 3-16 0,-1 3-320 0,2 2-64 16,1 1 0-16,0 2-16 15,2 3-304-15,2-2-128 0,2 1 0 0,4-1 128 0,2-1-128 0,4 0 0 16,-2-13 0-16,0 0 0 0,0 0-192 0,0 0 16 16,49 68 16-16,-49-68 0 0,0 0-48 0,57 35-16 15,-57-35 0-15,0 0 0 16,58 31 224-16,-58-31-192 0,0 0 192 0,50 28-192 0,-50-28 192 0,0 0 0 15,0 0 0-15,0 0 0 0,58 37 0 0,-53-31 0 0,-3-2 0 16,-2-1 160-16,-1-2 96 0,-3 1 0 0,-1-1 16 0,-3 0 0 16,-2 1 176-16,-3-1 48 15,1 1 0-15,-2-2 0 0,-1 0-112 16,-2 1 0-16,1 0-16 0,0-1 0 0,2 2-128 0,1-2-32 16,0 1 0-16,2-1 0 15,1 2-896-15,0-2-176 0,5 1-32 0,0 2-13392 16,4-2-2672-16</inkml:trace>
  <inkml:trace contextRef="#ctx1" brushRef="#br0" timeOffset="71495.19">26848 7595 35007 0,'-7'-25'1552'0,"4"14"320"0,0-1-1488 0,0 4-384 0,0 2 0 0,2 2 0 0,-2 0 1024 0,-1-3 144 15,-2-5 32-15,-1 1 0 16,-1 1-64-16,1 5-16 0,0 5 0 0,1 2 0 0,0 7-608 0,2 1-112 16,1 4-16-16,0 3-16 15,3-17-80-15,0 0-16 0,0 66 0 0,0-66 0 16,6 57-64-16,-6-57-16 0,0 0 0 0,16 84 0 16,-16-84 80-16,0 0 16 0,21 85 0 0,-21-85 0 0,0 0 112 15,25 75 32-15,-25-75 0 0,0 0 0 0,0 0-176 0,35 71-16 16,-35-71-16-16,0 0 0 0,0 0-96 0,0 0 0 15,0 0-128-15,34 58 192 0,-31-53-192 16,-1 0-240-16,-1-1 48 0,-1 0 16 16,0-1-768-16,-1-2-144 0,-2 2-48 0,0-1-12864 15,-1 0-2576-15</inkml:trace>
  <inkml:trace contextRef="#ctx1" brushRef="#br0" timeOffset="71677.5">26654 7917 29487 0,'4'-2'2624'0,"-1"0"-2112"16,3 1-512-16,-2-1 0 0,0 1 2208 0,-1 1 336 16,3-1 64-16,2-1 16 0,8 1-1024 0,4-2-208 15,4 0-48-15,0 0 0 0,2 2-576 0,0-2-112 16,-2 0-16-16,0 2-16 0,0-1-400 0,-4 2-80 0,-5 0-16 0,1 0 0 31,-16 0-608-31,0 0-128 0,42 5-32 0,-33-4-19376 0</inkml:trace>
  <inkml:trace contextRef="#ctx1" brushRef="#br0" timeOffset="71915.2">27130 7810 33167 0,'2'2'1472'0,"-2"-2"304"0,1 1-1424 0,-1 0-352 16,0 1 0-16,0 1 0 0,-1-1 1856 0,1 3 288 15,-2 3 64-15,-1 3 16 0,3-11-928 0,0 0-176 16,-8 48-32-16,8-48-16 0,0 0-208 0,0 0-32 15,-2 57-16-15,2-57 0 0,0 0-304 0,0 0-64 16,0 0-16-16,0 0 0 0,13 64-240 0,-13-64-64 16,0 0 0-16,0 0 0 0,0 0-416 0,0 0-96 15,0 0 0-15,0 0-16 16,0 0-752-16,0 0-128 0,0 0-48 0,0 0-18928 16</inkml:trace>
  <inkml:trace contextRef="#ctx1" brushRef="#br0" timeOffset="72199.27">27510 7830 35007 0,'2'-6'3120'0,"0"1"-2496"0,0 2-496 0,-2 0-128 16,0 0 432-16,0 0 64 15,0-2 16-15,0-4 0 0,0-2 640 0,-3 0 144 0,-1-1 32 0,-6 2 0 16,-1 5-736-16,-4 2-144 15,-3 4-16-15,-2 2-16 0,-1 6-240 0,-1 1-48 0,-2 2-128 0,1 4 192 16,0 2 0-16,4 2 0 0,2 3 0 0,2-1 0 16,6 1-48-16,9-23-16 0,-7 42 0 0,7-42 0 0,0 0 32 0,0 0 0 15,26 68 0-15,-26-68 0 0,0 0 208 0,50 35 32 16,-50-35 16-16,0 0 0 0,62 21-32 0,-42-18 0 16,1 0 0-16,0 0 0 0,0-2-224 0,0 1-160 15,1-2 192-15,-4 1-192 16,0-1-320-1,-2 2-160-15,-1-1-32 0,-2 0-20528 0</inkml:trace>
  <inkml:trace contextRef="#ctx1" brushRef="#br0" timeOffset="73057.86">28666 8022 20271 0,'3'-6'1792'0,"-1"2"-1424"0,1 0-368 0,-1 1 0 0,-2 0 1264 0,1-2 176 0,2-4 32 0,3-6 16 16,-1-5 1584-16,2-3 320 0,0-1 64 0,-2 2 16 0,-1 0-1872 0,-1 5-384 15,-1 2-80-15,-2 2-16 0,-1 2-512 0,-2 2-96 16,-1 4-32-16,-3-1 0 0,-2 3-160 0,0 2-48 15,-4 2 0-15,-1 2 0 0,-5 0-272 0,-2 4 128 16,-3 3-128-16,-3 3 0 0,0 1 0 0,1 3 0 16,0 1 0-16,5 0 0 0,3 2 0 0,3 0 0 15,4 0 0-15,4-2 0 0,4 0 0 0,3-18 0 0,0 0 0 0,0 0-144 16,0 0-16-16,36 58 0 16,-36-58 0-16,0 0 0 0,48 9 160 0,-48-9 224 15,31-3-48-15,-17 2-16 0,1-4 224 0,0 1 64 16,0-1 0-16,-1-4 0 0,-1 2 64 0,0 0 0 0,-5-2 16 0,1 2 0 15,-4 0-96-15,-2 0-32 0,0 2 0 16,-2 0 0-16,-1 1 0 0,-1 3 0 0,-1-1 0 0,0 2 0 16,-3 2-96-16,1 1-32 0,-2 4 0 15,1 1 0-15,-1 5-272 0,1 1 160 0,0 6-160 0,1 2 128 16,1 4-128-16,0 2 0 0,1 3 0 0,2-31 0 16,0 66 0-16,0-30 0 0,0-36 0 0,4 72 0 15,-4-72-144-15,7 69 144 0,-7-69 0 0,7 59 0 0,-7-59 0 0,0 0 0 16,11 67 0-16,-11-67 0 0,0 0 0 0,0 0 0 15,0 52 0-15,-3-45 0 0,-1 0 144 0,-1-3-16 16,-3 1 0-16,0-1 0 0,-2-3 0 0,0 2-128 16,-1-3 192-16,1 0-64 15,0-1-128-15,0-2 0 0,2-1 144 0,-1-2-144 16,5-1-400-16,0-2-160 0,1 0-16 0,3-3-16 16,0 0-720-16,3-3-144 0,0-2-16 0,-1 2-19776 15</inkml:trace>
  <inkml:trace contextRef="#ctx1" brushRef="#br0" timeOffset="73397.17">28893 8002 14735 0,'3'-3'640'0,"-2"2"160"0,1-2-640 0,-1 2-160 16,1-1 0-16,-2 1 0 0,0 1 336 0,1-1 48 0,2-2 0 0,0 0 0 0,1 1-576 0,0 2-96 0,-1 2-32 0,-2-1 0 0,1 4 320 0,-1-1-128 0,-1-4 128 0,0 0 0 15</inkml:trace>
  <inkml:trace contextRef="#ctx1" brushRef="#br0" timeOffset="73534.85">28892 8035 6447 0,'0'0'576'0,"0"0"-576"0,0 0 0 0,0 0 0 15,0 0 2688-15,0 1 416 16,0-1 96-16,0 0 0 0,1-1 1632 0,-1-1 320 15,2 1 64-15,-1-2 16 0,-1 2-2832 0,1-2-560 0,1 1-112 0,-1 0-32 0,2-1-544 16,-2 1-128-16,2 0 0 0,0-1-16 0,0 0-496 0,0 0-80 31,1 0-32-31,-1 2 0 0,1-1-400 0,-1 1 0 16,1 0 0-16,-1 1-176 16,1-2-832-16,0 2-160 0</inkml:trace>
  <inkml:trace contextRef="#ctx1" brushRef="#br0" timeOffset="74105.41">29624 7337 24879 0,'0'-3'2208'0,"0"2"-1760"16,0 1-448-16,0 0 0 0,0 0 1440 0,-2 1 208 15,1 2 32-15,-2 1 16 0,0 5 784 0,-1 5 144 16,4-14 48-16,-9 46 0 0,9-46-1728 0,-5 61-352 15,5-61-64-15,-3 75-16 0,3-75-224 0,-2 85-48 16,2-85-16-16,3 86 0 0,-3-86-48 0,9 86-16 16,-9-86 0-16,11 72 0 0,-11-72 80 0,13 57 16 15,-13-57 0-15,0 0 0 0,0 0-32 0,24 67 0 16,-24-67 0-16,0 0 0 0,0 0-96 0,0 0 0 0,0 0-128 0,0 0 192 16,0 0-192-16,0 0 176 0,0 0-176 0,0 0 160 15,0 0-16-15,0 0 0 0,5-1 0 0,-13-7 0 16,-1-2-144-16,-2-2 192 0,-2 1-192 0,-1-2 192 15,-3 2-64-15,-1-2-128 16,-2 2 192-16,-2 3-64 0,0 0 48 0,1 3 0 0,-1 3 0 0,-1 2 0 16,3 5-176-16,3 0 160 15,2 4-160-15,2-1 160 0,2 4-160 0,2-1 0 0,2 2 0 0,3-1 0 16,1 1 0-16,3-13 0 0,0 0 0 0,0 0 0 16,0 0 0-16,10 59 192 0,-10-59-64 0,0 0 0 0,0 0 80 0,0 0 16 15,0 0 0-15,44 51 0 0,-44-51-96 0,0 0-128 16,0 0 176-16,56 10-176 15,-36-10 0-15,0-1 0 0,3-1-160 0,1-2 160 16,0 1-832-16,-2-1-64 16,1 1 0-16,-3-1-13248 0,-2 0-2672 0</inkml:trace>
  <inkml:trace contextRef="#ctx1" brushRef="#br0" timeOffset="74406.1">29936 7317 31327 0,'-6'-6'2784'0,"3"4"-2224"0,2 0-560 0,-1-1 0 0,2 3 992 0,0 0 96 0,2 2 0 0,-1-1 16 0,3 3 448 0,-4-4 96 0,0 0 16 0,0 0 0 16,47 60-608-16,-47-60-112 0,0 0-32 0,62 76 0 16,-62-76-144-16,54 59-16 0,-54-59-16 0,58 67 0 15,-58-67-32-15,54 75 0 16,-54-75 0-16,42 76 0 0,-42-76-160 0,31 76-32 0,-31-76-16 0,24 86 0 0,-24-86-112 0,16 80 0 15,-16-80-16-15,8 60 0 0,-8-60 128 0,0 0 16 32,4 64 16-32,-4-64 0 0,0 0-80 0,0 0 0 0,0 54-16 0,0-45 0 15,0 0-432-15,-1-2 0 0,1-1 0 0,-2-1 0 16,1 1-1280-16,-2-2-176 0,-1 0-32 0,-3 2-14256 16,-3-2-2832-16</inkml:trace>
  <inkml:trace contextRef="#ctx1" brushRef="#br0" timeOffset="94241.99">21093 8529 12895 0,'-2'-3'1152'0,"-1"1"-928"0,2 0-224 0,0 1 0 0,1-1 832 0,-2-1 112 0,1-1 16 0,-2-1 16 0,0-4 1200 0,0 1 224 16,3 1 48-16,3 1 16 0,6 0 80 0,2 2 16 16,6 1 0-16,7 0 0 0,7 3-736 0,10 0-144 15,14 2-16-15,14 1-16 0,12-2-912 0,9 0-176 16,6 1-48-16,11-4 0 0,11-2-144 0,10 1-48 15,6 1 0-15,-1-1 0 0,-1-1-192 0,-8-1-128 16,-8 2 128-16,-6 2-128 0,-3 0-192 0,-6 2-128 16,-7 0 0-16,-15 7-18752 0</inkml:trace>
  <inkml:trace contextRef="#ctx0" brushRef="#br0" timeOffset="118167.4">4041 15336 0,'0'0'15,"0"0"-15</inkml:trace>
  <inkml:trace contextRef="#ctx1" brushRef="#br0" timeOffset="100202.85">14171 8177 23039 0,'0'-1'2048'0,"0"1"-1648"0,0 0-400 0,0 0 0 0,0 0 128 0,0 0-128 0,0 1 0 0,-2 2 128 0,1 2 2176 15,-1 3 416-15,2 3 96 0,-1 2 0 0,1-13-1120 0,0 0-224 16,7 59-64-16,-7-59 0 15,0 0-640-15,11 67-128 0,-11-67-16 0,0 0-16 16,14 66-240-16,-14-66-48 0,0 0-16 0,0 0 0 0,19 69-48 0,-19-69 0 16,0 0 0-16,0 0 0 15,0 0 16-15,0 0 0 0,27 58 0 0,-24-52 0 16,-1 0-16-16,0-4 0 0,1 1 0 0,-1-1 0 0,0-2-48 0,-1 0-16 16,1 0 0-16,-2-2 0 0,1-1-192 0,0 1 0 15,-1-4 0-15,-1 0 0 16,1-1-352-16,0 0-112 0,-3-1-32 0,2-2-19136 15</inkml:trace>
  <inkml:trace contextRef="#ctx1" brushRef="#br0" timeOffset="100631.06">14579 8216 30399 0,'-3'-17'1344'0,"2"8"288"0,-1-1-1312 0,1 2-320 0,-1 2 0 0,0 0 0 0,-3-1 816 0,-3-5 80 16,-5-8 32-16,-7-7 0 16,-6-1 736-16,-3 5 160 0,-2 5 32 0,-3 5 0 15,0 6-1168-15,-4 7-240 16,-3 4-32-16,-2 5-16 0,-4 4-176 0,0 5-32 16,2 4-16-16,0 7 0 0,0 2-176 0,2 1 0 15,5 4 144-15,11-5-144 0,5-4 0 0,2 2 0 16,3 4 0-16,3 2 0 0,7-1 0 0,7-34 0 15,1 65 0-15,-1-65 0 0,0 0-192 0,44 85 64 16,-44-85 0-16,49 51 0 0,-49-51 128 0,60 39 0 0,-60-39 0 16,66 24 0-16,-66-24 144 0,68 10 64 0,-30-9 16 15,2-2 0-15,1-5 224 0,-2-1 64 0,1-3 0 0,-1-4 0 16,-2-1 208-16,-3-2 48 0,-3-2 16 0,0 0 0 16,0 0 176-16,-4-1 48 0,-4 1 0 0,-2-2 0 15,-1-6-64-15,-6-3-16 0,-3-1 0 0,-5-4 0 16,-6-5-144-16,-6-1-16 0,-4 2-16 0,-4 0 0 15,-2 3-208-15,-1 0-32 0,-1 5-16 0,-2 2 0 16,3 2-368-16,0 3-128 0,2 3 0 0,-1 2 0 16,2 5-1664-16,0 3-336 0,1 4-64 0,1 4-14160 15,-4 4-2832-15</inkml:trace>
  <inkml:trace contextRef="#ctx0" brushRef="#br0" timeOffset="121128.78">14467 16453 0,'51'16'0,"42"19"16</inkml:trace>
  <inkml:trace contextRef="#ctx1" brushRef="#br0" timeOffset="102848.52">13857 9334 13823 0,'1'-2'1216'0,"2"0"-960"0,0 1-256 0,-1 1 0 0,0-2 1088 15,1 0 160-15,3-3 32 0,4-2 16 0,2-3 1008 0,1-1 208 16,1 0 48-16,0-1 0 0,2 1-64 0,-1 0-16 0,2 0 0 0,0-1 0 16,3 2-1200-16,-1 2-256 15,0 1-32-15,0 1-16 0,-2 2-528 0,-2 3-96 0,-2 1-32 0,-3 1 0 16,-2 2-128-16,-2 0-16 0,0 2-16 0,-4 4 0 16,1-1-32-16,-4 5-128 0,-2 2 192 0,-4 5-64 15,-3 0-128-15,-3 1 0 0,-5 3 0 0,-3 3 0 16,0 0 0-16,-1-4 0 0,3-1-192 15,-1-2 192-15,1 1-192 0,1-1 192 0,5-2-160 0,1 1 160 0,3-2 0 0,2-3 0 16,4-2-128-16,2 0 128 0,4-2 0 0,-1-3 0 31,3 1 0-31,2-2 0 0,1-1 208 0,2 0-16 0,1-4 0 0,1 1 0 0,0-2 144 0,1 0 32 16,1-2 0-16,2 1 0 0,-1 1 16 0,1-3 0 16,-2 1 0-16,2 1 0 0,1 0-128 0,-2-1-32 15,-1 1 0-15,0 1 0 0,-1 0-224 0,-2 0 0 16,1 1 0-16,-2 1-160 15,1-1-448 1,-1 2-96-16,0 1 0 0,-2 0-16 0,1 1-1152 16,-1-1-240-16</inkml:trace>
  <inkml:trace contextRef="#ctx1" brushRef="#br0" timeOffset="103288.43">14422 9575 30399 0,'-4'-19'1344'0,"2"9"288"0,1 1-1312 0,0-1-320 0,-1 3 0 0,1-1 0 16,-2-1 1536-16,-1-10 256 0,-5-8 32 0,-3-11 16 0,-4-4-480 0,-1-1-80 15,-4 1-32-15,-3 4 0 0,-2 3-752 0,0 5-160 16,-4 6-16-16,-1 4-16 0,-2 5-128 0,-5 5-32 16,-3 4 0-16,-4 5 0 0,-2 6-144 0,1 4 160 15,-1 5-160-15,3 4 160 0,3 6-160 0,5 0 0 16,2 3 0-16,3 1 0 0,1 5 0 0,6 2 0 15,4 1 0-15,2 6 0 0,2 7 0 0,5 4 0 16,5 3-160-16,8-1 160 0,-2-55-416 0,18 95 16 16,-18-95 0-16,37 69 0 0,-37-69 80 0,48 50 32 15,-48-50 0-15,54 32 0 0,-54-32 288 0,65 21 272 0,-33-15-48 0,5-5-16 16,5-3 192-16,3-7 48 0,5-2 0 0,-2-5 0 16,0 1 144-16,-3-4 48 0,-3 1 0 0,-2-2 0 15,-2-1 16-15,-4-2 16 16,-6 2 0-16,-2-3 0 0,-2 0-160 0,-3-1-48 0,-4-1 0 0,-4 1 0 15,-1-3-128-15,-2-2-16 0,-3-4-16 0,-2-1 0 16,-3-1-160-16,-3 4-16 0,0 2-128 0,-5 3 192 16,0 6-608-16,-1 1-128 15,-3 6-32-15,-2 2 0 0,-5 3-688 0,-2 2-144 0,-2 1-16 0,-3 5-18848 16</inkml:trace>
  <inkml:trace contextRef="#ctx1" brushRef="#br0" timeOffset="106324.95">13986 10523 22111 0,'0'0'1968'0,"0"0"-1584"0,0 0-384 0,0 0 0 0,0 0 464 0,0 0 16 0,0 0 0 0,0 0 0 16,0 0 864-16,0 0 192 0,0 0 16 0,0 0 16 15,0 0-32-15,0 0-16 16,0 0 0-16,0 0 0 0,0 0-592 0,0 0-112 0,0 0-32 0,0 0 0 15,38 45-176-15,-38-45-32 0,0 0-16 0,0 0 0 16,0 0-176-16,0 0-16 0,14 55-16 0,-14-55 0 0,0 0-160 0,0 0-48 16,4 54 0-16,-4-54 0 0,0 0-144 0,2 48 160 31,-2-48-160-31,0 0 160 0,1 55-160 0,-1-55 0 16,-3 39 144-16,3-39-144 0,-1 40 0 0,1-40 128 15,0 37-128-15,0-37 0 0,0 0 128 0,1 50-128 16,-1-50 128-16,-1 36-128 0,1-36 144 0,-3 36-144 15,3-36 192-15,-3 36-192 0,3-36 160 0,-1 41-160 16,1-41 128-16,-2 45-128 0,2-45 128 0,-1 42-128 16,1-42 0-16,0 46 128 0,0-46-128 0,-2 41 0 0,2-41 0 0,2 45 0 15,-2-45 0-15,4 45 0 0,-4-45 0 0,3 41 0 16,-3-41 0-16,0 0 0 0,8 61 128 0,-8-61-128 16,0 0 0-16,5 55 0 0,-5-55 0 0,0 38 0 15,0-38 0-15,0 39 0 0,0-39 0 0,-2 41 0 16,2-41 0-16,2 44 0 0,-2-44 0 0,1 41 0 15,-1-41 0-15,3 44 0 0,-3-44 0 0,5 42 0 16,-5-42 0-16,8 44 128 0,-8-44-128 0,5 44 0 16,-5-44 0-16,4 45 0 0,-4-45 128 0,3 43-128 0,-3-43 0 0,0 41 0 15,0-41 0-15,0 36 0 0,0-36 0 0,-1 37 0 16,1-37 128-16,1 38-128 16,-1-38 0-16,0 0 0 0,6 54 0 0,-6-54 128 0,6 41-128 0,-6-41 0 15,4 44 0-15,-4-44 128 0,4 42-128 0,-4-42 0 16,4 42 0-16,-4-42 0 0,4 46 0 0,-4-46 0 15,8 45 0-15,-8-45 0 0,5 42 0 0,-5-42 0 16,7 43 0-16,-7-43 0 0,0 0 0 0,12 57 0 16,-12-57 128-16,0 0-128 0,7 51 0 0,-7-51 0 0,0 0 0 0,10 54 0 15,-10-54 0-15,0 0 0 0,8 55 128 0,-8-55-128 16,0 0 0-16,8 55 0 16,-8-55 0-16,0 0 128 0,8 57-128 0,-8-57 0 0,0 0 0 0,7 58 0 15,-7-58 0-15,0 0 0 0,4 56 0 0,-4-56 0 16,0 0 0-16,5 55 0 15,-5-55 128-15,0 0-128 0,6 53 0 0,-6-53 0 0,0 0 0 0,6 48 0 16,-6-48 0-16,0 0 0 0,3 43 0 0,-3-43 0 16,0 0 0-16,0 41 0 0,0-41 0 0,0 0 0 15,0 43 0-15,0-43 0 0,0 0 0 0,0 42 0 0,0-42 0 16,0 0 0-16,1 40 0 0,-1-40 0 0,0 0 0 0,3 41 0 16,-3-41 0-16,0 0 0 0,0 0 0 0,4 48 0 15,-4-48 0-15,0 0 0 0,1 36 0 0,-1-36 0 16,0 0 0-16,0 39 0 15,0-39 0-15,0 0 0 0,-2 42 0 0,2-42 0 0,0 0 0 0,-3 44 0 16,3-44 0-16,-4 29 0 16,4-29 0-16,0 0 0 0,-3 43 0 0,3-43 0 0,0 0 0 0,0 44 0 15,0-44 0-15,0 0 0 16,0 41 0-16,0-41 0 0,0 0 0 0,0 40 0 16,0-40 0-16,0 0 0 0,-2 41 0 0,2-41 0 0,0 0 0 0,2 41 0 0,-2-41 0 0,0 0 0 15,1 40 0-15,-1-40 0 16,0 0 0-16,3 42 0 0,-3-42 0 0,0 0 0 0,0 46 0 0,0-46 0 15,-1 33 0-15,1-33 0 16,-3 34 0-16,3-34 0 0,-3 33 0 0,3-33 0 0,-3 34 0 16,3-34 0-16,-1 32-128 0,1-32 128 0,-2 33 0 0,2-33 0 15,0 0 0-15,-3 41 0 16,3-41 0-16,0 0 0 0,-1 38 0 0,1-38 0 0,0 0 0 0,0 0 0 16,3 44 0-16,-3-44 0 15,0 0 176-15,0 0-176 0,0 0 208 0,6 49-48 16,-6-49-16-16,0 0 0 0,0 0 16 0,9 43 0 15,-9-43 0-15,0 0 0 0,0 0-16 0,0 0 0 0,10 46 0 0,-10-46 0 16,0 0 16-16,0 0 0 0,0 0 0 0,0 0 0 16,0 0 32-16,0 0 16 0,14 45 0 0,-14-45 0 0,0 0 16 0,0 0 0 15,0 0 0-15,0 0 0 16,0 0-32-16,0 0 0 0,0 0 0 0,0 0 0 16,0 0-48-16,0 0-16 0,0 0 0 0,0 0 0 15,0 0-128-15,0 0 0 0,0 0 0 0,0 0 0 31,0 0-720-31,0 0-80 0,0 0-16 0,0 0-20240 0</inkml:trace>
  <inkml:trace contextRef="#ctx1" brushRef="#br0" timeOffset="111773.27">14552 15378 10127 0,'-1'-4'896'0,"-1"1"-704"0,2 3-192 0,0 0 0 0,0-8 2752 0,0 8 528 0,4-6 112 0,1 0 0 0,2-3-736 0,3-6-160 16,1 0-16-16,2-1-16 0,-2-1-336 0,3-1-64 0,-1 1-16 0,1 0 0 16,-1-1-912-16,-1-1-192 0,0 1-48 0,-1-2 0 15,0 0-368-15,-1-1-80 0,1 0 0 0,-2 1-16 16,1 0-48-16,-3 5 0 0,-1 2 0 0,-2 3 0 15,0 2 0-15,-1 2-16 0,0 2 0 0,-3 1 0 16,0 3-48-16,0 3 0 0,0 0 0 0,-2 2 0 16,-1 5-144-16,3-10-48 0,-5 36 0 0,-1-8 0 15,-1 7-128-15,-1 9 0 0,-1 5 0 0,1 4 0 16,-1 0 0-16,1-2 0 0,2-5 0 0,3-11 0 16,3-35 0-16,-4 56 0 0,4-56 0 0,0 54 0 15,0-54 0-15,3 49 0 0,-3-49 0 0,0 0 0 16,3 60 0-16,-3-60 0 0,0 0 0 0,0 0 0 15,5 53 144-15,-5-53-144 0,0 0 160 0,0 0-160 16,0 0 128-16,0 0-128 0,0 0 0 0,0 0 0 0,0 0 0 0,0 0-336 0,0 0 48 0,0 0 16 31,0 0-688-31,0 0-128 0,0 0-16 0,-8 6-18768 16</inkml:trace>
  <inkml:trace contextRef="#ctx1" brushRef="#br0" timeOffset="112019.64">14233 15700 32255 0,'-2'2'1424'0,"2"-1"304"0,0-1-1392 16,0 0-336-16,0 0 0 0,0 0 0 0,0 0 1600 0,0 0 256 15,0 0 64-15,0 0 0 0,72 26-480 0,-72-26-96 0,70 19 0 0,-70-19-16 0,73 16-352 0,-73-16-64 32,74 10-16-32,-74-10 0 0,81 4-208 0,-35-4-48 15,-3-1-16-15,1-1 0 0,0 1-96 0,-44 1-16 16,76-2 0-16,-76 2 0 0,57-2-160 0,-57 2-32 15,0 0-16-15,56 0 0 0,-56 0-160 0,0 0-16 16,0 0-128-16,48-2 192 0,-48 2-192 0,0 0 0 16,0 0 0-16,0 0-160 15,0 0-800-15,0 0-144 0,0 0-48 0,0 0 0 16,0 0-352-16,0 0-80 0,29-10-16 0,-31 10-18304 0</inkml:trace>
  <inkml:trace contextRef="#ctx1" brushRef="#br0" timeOffset="112799.21">16131 15471 31327 0,'0'0'2784'0,"0"0"-2224"0,0 0-560 0,0 0 0 16,0 0 1392-16,0 0 160 0,0 0 48 0,0 0 0 0,63 33-240 0,-63-33-32 16,55 13-16-16,-55-13 0 0,59 5-576 0,-59-5-112 15,62-2-32-15,-62 2 0 0,61-6-16 0,-61 6 0 0,58-9 0 0,-58 9 0 16,51-11-128-16,-51 11-16 0,42-11-16 0,-42 11 0 15,28-12-160-15,-28 12-16 0,16-12-16 0,-12 5 0 16,-3 0-80-16,-3-2-16 0,-1 1 0 16,-6-2 0-16,1 1-128 0,-6-1 128 0,0 2-128 0,-5 2 128 15,-2 1-128-15,0-1 0 0,-3 3-160 0,-3 2 160 16,-4 1-144-16,-2 3 144 0,0 2-128 0,0 4 128 16,3 2 0-16,1 3-160 15,3 5 160-15,4 2 0 0,3 0 0 0,2 0-128 0,3 3 128 0,2-1 0 0,3-2 0 0,9-21-160 31,-8 42 160-31,8-42-128 0,1 41 128 0,-1-41-160 0,0 0 160 0,17 47-160 0,-17-47 160 0,0 0 0 32,44 51 0-32,-44-51 0 0,0 0 272 0,59 39-16 0,-59-39 0 15,52 20 0-15,-52-20-16 0,62 14-16 0,-62-14 0 0,68 6 0 16,-68-6-224-16,67 1-208 0,-67-1 32 0,69-5 16 16,-69 5-992-16,56-10-192 0,-56 10-32 0,41-13-19024 0</inkml:trace>
  <inkml:trace contextRef="#ctx1" brushRef="#br0" timeOffset="113279.64">16802 15685 36863 0,'0'0'1632'0,"-7"22"336"16,7-22-1584-16,0 0-384 0,0 0 0 0,0 0 0 0,-4 41 1072 0,4-41 128 15,0 48 16-15,0-7 16 0,0 7-288 0,2-4-64 16,0-3-16-16,-2-41 0 0,7 72-288 0,-7-72-48 15,6 61-16-15,-6-61 0 0,9 48-128 0,-9-48-16 16,0 0-16-16,5 54 0 0,-5-54-160 0,0 0-16 16,0 0-16-16,0 44 0 0,0-44-160 0,0 0 192 15,0 0-192-15,0 0 192 0,0 0-192 0,0 0 192 16,-3-6-192-16,2-4 192 0,0-3-48 0,-2-2 0 16,0-2 0-16,-3-4 0 0,2-2-16 0,-2-4 0 15,-2-4 0-15,2-3 0 0,2-4 32 0,0-3 0 0,2-1 0 16,1-2 0-16,4-1-32 0,1-2 0 0,0 2 0 15,3-5 0-15,2 0-128 0,1 0 128 0,4 3-128 0,1 5 128 16,2 2-128-16,3 7 0 0,0 4 0 0,1 8 0 16,0 4 0-16,0 6 0 0,-21 11 0 0,43-9 0 15,-43 9-144-15,0 0 144 0,65 22-192 0,-65-22 192 16,45 38-128-16,-45-38 128 0,34 49 0 0,-34-49 0 16,18 55 0-16,-18-55 0 0,7 62 0 0,-7-62 0 15,-3 61 0-15,-2-34 0 0,-4-2 0 0,-2-3 0 16,-5-1 0-16,-3-4 0 0,-2-2 144 0,-6-3-144 15,-2-2 176-15,0-5-48 0,-2 1-128 0,0-3 192 16,0-2-64-16,2-2-128 0,4-2 176 0,2-1-176 16,6-2 0-16,2-1 0 0,2-2 0 0,3 2-192 15,3 0-752-15,1 0-144 0,2-1-16 0,3 1-16 16,1 1-320-16,1-1-64 0,2 1-16 0,1 1-17936 16</inkml:trace>
  <inkml:trace contextRef="#ctx1" brushRef="#br0" timeOffset="113688.22">17400 15568 20447 0,'25'-12'448'0,"-25"12"80"0,19-17 32 0,-14 10 16 0,-5 7-448 0,6-7-128 0,-5 3 0 0,-1-3 0 0,2-6 4400 0,-4 0 848 0,-3 2 192 0,-4 3 16 0,-1 5-3344 0,-4 4-656 15,0 5-144-15,-1 2-32 0,-1 4-384 0,1 3-96 16,2 2-16-16,0 2 0 0,5 0-368 0,1 3-80 15,7-22-16-15,-9 46 0 0,9-46-320 0,0 44 128 0,0-44-128 0,0 0 0 16,0 0 0-16,16 55 128 0,-16-55-128 0,0 0 0 16,0 0 144-16,56 47-144 0,-56-47 192 0,0 0-192 15,54 17 320-15,-54-17-64 0,0 0 0 0,62 1 0 16,-62-1 96-16,45-8 16 0,-45 8 0 0,45-13 0 0,-23 6-48 0,-1-3-16 16,0-3 0-16,-3-1 0 15,1 0 48-15,-2-4 16 0,1-4 0 0,-4 0 0 16,-1-2 32-16,-3-2 16 0,-3-1 0 0,-4 1 0 0,-2-1-32 15,-4 1 0-15,-1 4 0 0,-6 1 0 0,-3 2 160 0,-4 4 32 16,-4 2 0-16,-4 0 0 0,-3 3-448 0,-4 2-128 0,-1 2 0 0,3 2 80 16,6 1-80-16,-2 5 0 15,1 0 0-15,2 7 0 32,5 4-1008-32,3 4-192 0,0 1-32 0,4 4-16 0,3 1-320 0,1 4-64 15,7-27-16-15,-9 55 0 0,9-55-208 0,4 51-64 0</inkml:trace>
  <inkml:trace contextRef="#ctx1" brushRef="#br0" timeOffset="113958.65">18034 15580 24879 0,'3'-7'2208'0,"1"0"-1760"16,1 1-448-16,-4 2 0 0,0 0 2304 0,2-6 368 15,3-7 80-15,-1-10 0 0,1-5-384 0,-7 1-64 16,-5 7-32-16,-7 4 0 0,-5 6-944 0,-5 4-192 15,-2 4-48-15,-3 3 0 0,-3 6-288 0,1 3-64 16,0 2-16-16,5 4 0 0,1 2-288 0,4 3-64 16,2 4-16-16,2 0 0 0,3 2-352 0,2 2 0 15,4 2 0-15,7-27 0 0,-3 54 0 0,3-54 0 16,12 51 0-16,-12-51 0 0,0 0 0 0,35 66 0 16,-35-66 0-16,0 0-128 0,61 52 128 0,-61-52 0 0,52 23 0 15,-52-23 0-15,55 11 0 0,-55-11 0 0,59 3 0 0,-59-3-192 31,61-4-192-31,-61 4-32 0,62-13-16 0,-35 5 0 16,-27 8-864-16,51-19-176 0</inkml:trace>
  <inkml:trace contextRef="#ctx1" brushRef="#br0" timeOffset="114329.57">18389 14925 28559 0,'0'0'2544'0,"-10"24"-2032"15,10-24-512-15,0 0 0 0,0 0 1008 0,-9 55 96 16,1-17 32-16,-6 26 0 16,-3 19 976-16,0 9 208 0,6-10 48 0,5-10 0 0,7-11-1408 0,5-11-256 15,-6-50-64-15,18 77-16 0,-18-77 48 0,0 0 16 16,31 69 0-16,-31-69 0 0,0 0-240 0,0 0-32 16,0 0-16-16,0 0 0 0,0 0-48 0,0 0-16 15,0 0 0-15,0 0 0 0,0 0 240 0,24-9 32 16,-24-8 16-16,0-1 0 0,0-3-32 0,2 0 0 0,1-3 0 0,1-2 0 15,3-2-400-15,3 1-64 16,3 0-128-16,-1 3 176 0,4 5-176 0,-1 4 0 16,1 6 0-16,-2 3 0 0,-14 6 0 0,0 0 0 0,0 0 0 0,54 27-176 15,-54-27 176-15,0 0 0 0,41 52 0 0,-41-52 128 16,0 0-128-16,46 58 0 0,-46-58 0 16,0 0 0-16,57 56 0 0,-57-56 0 0,48 37 0 0,-48-37 0 15,49 33-400-15,-49-33-160 0,51 31-16 0,-51-31-14848 31,0 0-2976-31</inkml:trace>
  <inkml:trace contextRef="#ctx1" brushRef="#br0" timeOffset="139525.28">22929 7067 11055 0,'1'-1'976'0,"1"-1"-784"0,-1 1-192 0,1-1 0 0,-2 1 1104 0,1 0 176 0,2-4 48 0,0-2 0 15,2-1 1584-15,1-2 320 0,0-1 64 0,-2 1 16 16,0 1-880-16,0 1-192 0,-2 2-16 0,-1 0-16 16,-1 4-768-16,-3 0-160 0,-1 1-16 0,-4 2-16 15,-2 5-576-15,-4 2-112 0,-3 2-32 0,-3 4 0 16,-3 2-272-16,1 1-48 0,2 0-16 0,-1 0 0 0,1 0-64 0,2-2-128 16,3-2 176-16,6-3-176 0,4-3 272 0,5-3-48 15,5-1-16-15,3-3 0 0,2-1 144 0,7-5 32 16,4-1 0-16,7-4 0 0,6-4 64 0,4-2 32 15,5-2 0-15,2-4 0 0,6-2-80 0,-2-4-16 16,-1 0 0-16,3-2 0 0,0 1-208 0,4-1-48 16,7-3-128-16,-1-3 192 0,-2 1-192 0,-4 0 0 15,-5-1 0-15,-1 2 0 0,-2 1 0 0,-2 2 0 16,-2 1 0-16,-5 2 0 16,-3 5-960-16,-5 2-96 0,-3 2-16 0,-6 4-19472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28:29.72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15544 12005 10127 0,'15'2'896'0,"2"1"-704"0,-3-1-192 0,-2-1 0 0,0-1 640 0,12 1 80 0,17 4 32 0,33 2 0 0,20 4 784 0,12 3 144 0,-2 0 48 0,-4-1 0 0,0-2-448 0,-1 1-64 15,3-2-32-15,2 2 0 0,6 4-224 0,5-3-32 32,2-1-16-32,7 1 0 0,9 1-128 0,4-1-16 15,0-3-16-15,16-2 0 0,16 2 16 0,4-4 16 16,-4-3 0-16,13 1 0 0,13 0 112 0,9-4 0 15,1-4 16-15,7-3 0 0,-1-3-144 0,11-1-16 16,10-1-16-16,9 1 0 0,8 1-160 0,4-1-48 16,3 1 0-16,2-1 0 0,3 1-192 0,5-2-32 15,1 5-16-15,-1-4 0 0,-8 2-112 0,-5 0-32 16,-3 0 0-16,-14 1 0 0,-16 1-144 0,-6 0 160 0,-7 2-160 0,25 0 160 16,32 2-32-16,0-1-128 0,-22 1 192 15,-22-2-64-15,-16 1 16 0,-8 0 0 0,-2 0 0 0,-21 0 0 16,-20 1 48-16,-10 0 0 0,-6-1 0 0,-27 1 0 15,-26 0-16-15,-4 2 0 0,-6-1 0 0,-3 1 0 16,-7-1-176-16,-13 1 0 0,-9 1 144 0,-12 0-144 16,-13 0 0-16,-12-1 0 0,-6 1 0 0,-15 0-13168 15,-12 2-2512-15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9:28:37.66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20773 14542 12895 0,'2'-2'1152'0,"-2"0"-928"0,0-1-224 0,0 0 0 0,1 0 1088 0,-1-2 160 0,2-5 32 0,-2-7 16 0,1-7 752 0,-2-5 160 16,-2 1 32-16,-2 0 0 0,0 1 96 0,-2-1 32 15,-3-3 0-15,0-2 0 0,-3-1-832 0,-2-1-144 16,1 1-48-16,-2 4 0 0,3 5-512 0,-2-2-128 0,-5-4 0 0,-1 1-16 16,1 2-288-16,-7-3-48 0,-9-3-16 0,-8-1 0 15,-4 2-32-15,-6 4-16 0,-7 2 0 0,-4 3 0 16,0 0-32-16,-2 1-16 0,-1 1 0 0,-6 2 0 16,-3 1-48-16,-8 0 0 0,-3-1 0 15,2 3 0-15,8 3 48 0,1 3 0 16,-2 3 0-16,-5 1 0 0,-3 5-80 0,-5 2-16 0,-3 4 0 0,8 6 0 15,17-2-144-15,-10 12 0 16,-15 8 144-16,-5 9-144 0,1 5 0 0,10-1 0 0,10 0 0 0,10 2 0 16,4 2 0-16,10 6 0 0,5 4 0 0,8 3 0 15,5 2 0-15,9 5 0 0,8 3 0 0,9-1 0 16,5-1 0-16,6-66-128 0,6 116 128 0,-6-116 0 16,35 127-224-16,-4-56 32 0,10 4 16 0,9-5 0 15,6-5-16-15,2-3 0 0,11 3 0 0,6-4 0 0,6-4 64 0,2-9 0 16,4-6 0-16,18-2 0 0,15-5 128 15,10-4 0-15,3-4-144 0,-2-6 144 16,-4-7 0-16,3-5 0 0,3-2 0 0,0-6 128 0,-6-2 0 16,3-4-128-16,4-2 192 0,-9-2-64 0,-22-1 48 0,10-7 0 0,10-7 0 0,-1-5 0 15,-9 5 80-15,-5-8 0 16,-2-8 16-16,-12-3 0 0,-14 4 112 0,-8-2 0 0,-7-1 16 0,0-9 0 16,-2-7 112-16,-8 0 0 15,-15 10 16-15,-9-4 0 0,-6-6 16 0,-5-5 0 0,-7-5 0 0,-10 0 0 16,-11 6 32-16,-10 0 0 0,-9-2 0 15,-11-2 0-15,-4 3-64 0,-8 0-16 16,-3 2 0-16,-8-1 0 0,-4 0-176 0,-7 0-16 0,-6 5-16 16,-7 6 0-16,-6 6 192 0,-8 3 32 0,-2-1 16 0,5 8 0 0,13 7-400 0,-6 1-128 15,-7 4 0-15,-3 3 80 32,3 4-624-32,1 1-96 0,-1 7-32 0,4 2 0 15,5 3-608-15,-8 5-112 0,-6 4-16 0,-5 5-16 0,-3 4-464 0,-13 8-96 0,-15 7 0 0,-8 11-18880 16</inkml:trace>
  <inkml:trace contextRef="#ctx0" brushRef="#br0" timeOffset="9408.36">7047 2470 25791 0,'4'-7'2304'0,"0"3"-1856"0,0 1-448 0,-1 0 0 0,-3 0-1696 0,0-1-432 0,2 0-96 0,-1-5-16 15,3-5 2800-15,2-7 544 0,0-6 112 0,-2-3 32 16,-1 1 896-16,-3 0 176 16,-2 3 48-16,-1-3 0 0,1 7-912 0,-4-1-176 15,-3-1-48-15,-2-1 0 0,0-1-128 0,-5-2-16 0,-1-2-16 0,-2-4 0 0,-4 1-240 0,-2-4-64 16,-5-3 0-16,-4 1 0 15,-1-2-240-15,-5 1-48 0,3 5-16 0,-1-1 0 0,-3 3-80 0,-8-7 0 16,-9-4-16-16,-7-2 0 0,-1-2-80 0,-4 0-16 16,-3 0 0-16,-2 1 0 0,-1 3-80 0,-3 2 0 15,-5 1-16-15,4 3 0 0,5 1 0 0,4 6 0 16,5 3 0-16,-2 1 0 0,-1 4 32 0,-5 2 16 16,-2 3 0-16,1 2 0 0,2 2-16 0,-2 4 0 15,1 2 0-15,-7 2 0 0,-7 3-208 0,-2 4 176 16,-4 2-176-16,1 6 160 0,0 3-160 0,-3 4 0 0,-3 5 0 0,-1 6 0 15,2 4 0-15,-1 7 0 0,0 6 0 0,3 3 0 16,6 2 0 0,4 3 0-16,2 6 0 0,9 0 0 0,9 0-128 0,-2 6 128 15,2 6 0-15,1 2 0 0,4 0 0 0,2 3 0 0,2 2 0 0,9 2 0 16,6 0-128-16,4 7 128 16,4 9 0-16,3 1 0 0,4-2 0 0,6 2 0 15,2 5 0-15,5 3 0 0,4 7-144 0,6-6 144 16,4-17 0-16,6 8 0 0,7 12 0 0,6-1-128 15,7-4 128-15,3-7 0 0,4-4 0 0,4-7 0 0,-1-9-128 0,10 0 128 0,11 1 0 0,8-5 0 16,6-7-128 0,4-5 128-16,3 0 0 0,4-5-128 0,2-4 128 15,5-6 0-15,6-4-176 0,8-4 176 0,12-5-160 0,2-5 160 16,1-6-128-16,2-5 128 16,1-4 0-16,-7-3-144 0,-4-6 144 0,-1-5 0 0,-2-1 0 0,-4-5-128 15,-2-2 128-15,-9-4 0 16,-11-2 0-16,-1-2 0 0,-3-2 0 0,-2-1 0 0,-3-3 128 0,2-3-128 15,-1-5 192-15,-4-4-48 0,-8-2 0 0,-6-1 0 16,-5-1 144-16,-4-4 32 0,-1-1 0 0,-5-3 0 16,-5 0 176-16,-5 0 32 0,-5-3 16 0,-2-7 0 15,-3-5 32-15,-6-7 16 0,-4 0 0 0,-6-2 0 16,-4 1-96-16,-6 5-32 0,-1 6 0 0,-4-6 0 16,-7-8-80-16,-5-2 0 0,-4 1-16 0,-4 2 0 15,-6 1-112-15,-2 5-32 0,5 12 0 0,-1-1 0 16,-8-2 224-16,1-4 64 0,-5 0 0 0,-1 1 0 15,2 7-928-15,2 7-176 0,0 5-48 0,0 8 0 16,3 6-576-16,0 7-128 0,0 5-32 0,2 9-22432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8:26:29.8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4666 9101 8719 0,'2'-1'768'0,"-4"0"-608"0,2-1-160 0,0 2 0 0,0 0 400 0,0 0 48 0,0-1 16 16,0-1 32-16,0-1 224 0,0 1 48 0,0 0 16 0,2-1 32 15,-2 2 480-15,1-2 112 0,1 0 0 0,0 2 64 16,1-2 208-16,-1 2 48 0,-1-1 16 0,-1 1 32 15,2 1 0-15,-1 0 0 0,2 0 0 0,-2 0 16 16,1 3-624-16,-2 1-128 0,1 0-16 0,-1 2 0 16,-1 1-368-16,1 0-80 0,0 1 0 0,-2 0 0 15,2 0-256-15,-1-1-64 0,2 0-16 0,1-1 16 16,-1-1-112-16,2 0-16 0,1-3-128 0,0 0 224 16,1-1 0-16,-3-1 0 0,3 0 0 0,-3-3 32 0,1 1 64 0,0-3 0 15,-2 0 0-15,2-1 16 16,0 0-64-16,-1-1-16 0,0 0 0 0,0 0 32 15,-1 0-96-15,1 0 0 0,-2 0-16 0,-2 0 0 0,1 0 16 0,-2 1 16 16,0 1 0-16,0-1 0 0,-1-1 0 0,-2 0 0 16,-1 1 0-16,0 2 0 0,0 0-64 0,2 1-16 15,-2 0 0-15,-1 3 0 16,0 2-128-16,1 0 160 0,0 3-160 0,1-1 160 0,1 3-160 0,-1 0 0 16,2 0 0-16,1 1 0 0,0 2 0 0,2 0 0 0,2 2 0 0,0-3 0 15,2 1 0-15,3 0 0 16,0-1 0-16,1-1 0 0,1 1-240 0,-8-9 80 0,0 0 16 0,0 0 0 15,0 0-32-15,0 0 0 0,0 0 0 0,66 17 0 16,-57-20 176-16,-2-1-160 0,0-2 160 0,0-1-160 16,-1-2 160-16,-2 1 0 15,0 1 0-15,1-2 0 0,-4-1 160 0,0 1 16 0,-1-1 0 0,0 0 0 16,-2 3 144-16,-1 0 16 0,-3-2 16 0,0 2 0 16,-1 0 32-16,0 0 16 15,-1 1 0-15,-1 2 0 0,1 0-112 0,-1 2-32 0,1 1 0 0,-2 1 0 16,0 3-80-16,0 1-32 0,0 2 0 0,2 1 0 0,1 3-144 0,0-2 0 31,2 2 0-31,1 0 128 0,3 0-128 0,1 0 0 0,1 0 0 0,2-3 0 16,0 1 0-16,3-1 0 0,-1 0 0 0,2-1 0 15,0-3-192-15,2-3 192 0,-2 0-160 0,1-3 160 0,1-1-144 0,-2-2 144 16,0 0-128-16,0-1 128 16,-1 0 0-16,-1-1 0 0,0-1 0 0,0-1-128 15,-1 2 128-15,1-2 0 0,-2 2 0 0,-2-2 0 16,2 3 0-16,-3-2 144 0,-2 4-144 0,1-1 0 0,-2 2 144 0,-1-1-144 15,0 3 0-15,-1 0 144 0,0 1-144 0,-1 1 0 16,0 1 0-16,-1 1 0 16,3 0 0-16,-2 0-192 0,4 1 0 0,-3-1 16 0,4 3-592 15,0-1-112 1,1 0-16-16,1 2-12352 0,2-2-2448 0</inkml:trace>
  <inkml:trace contextRef="#ctx0" brushRef="#br0" timeOffset="21164.03">12296 13906 38703 0,'-6'0'3440'0,"4"0"-2752"0,0 0-560 0,2 0-128 0,0 0 176 0,0 0 0 0,-3 0 0 0,1 0 0 15,0 0-2144-15,-2-4-416 0</inkml:trace>
  <inkml:trace contextRef="#ctx0" brushRef="#br0" timeOffset="23140.12">14994 13896 8287 0,'2'3'736'0,"2"-1"-592"0,-4-2-144 0,0 0 0 0,0 0 1936 0,0 0 368 0,0 0 64 15,0 0 0-15,0 0 368 0,34 49 64 0,-34-49 16 0,20 41 0 0,-20-41-784 0,16 42-160 16,-16-42-16-16,16 38-16 0,-16-38-560 0,16 33-128 15,-16-33 0-15,11 25-16 0,-5-13-304 0,-2-4-48 16,0-1-16-16,0-1 0 0,-1-2-192 0,-2 0-64 16,1-1 0-16,-2-1 0 0,1-2-96 0,-1 0-32 15,-1 0 0-15,-1-3 0 0,0 0 64 0,0-1 16 16,-1-2 0-16,-1-1 0 0,1 0-64 0,1 0-16 16,-3 1 0-16,4-2 0 0,-2-4-64 0,2 0 0 15,-2-4-16-15,1-1 0 0,2 0-128 0,0-3-32 16,0 1 0-16,3-2 0 0,0 1-144 0,1 0 0 15,3 3 144-15,-1 3-144 0,2 1 0 0,1 3 0 16,1 3 0-16,1 0 0 0,-11 7 0 0,0 0 0 0,0 0 0 0,0 0-128 16,65 4-80-16,-65-4-16 0,0 0 0 0,0 0 0 15,55 44-48-15,-55-44-16 0,0 0 0 0,38 48 0 16,-38-48 80-16,0 0 16 0,24 38 0 0,-18-26 0 16,0-2 192-16,-2-2 0 0,-1 0 0 0,0-2 0 15,-2-2 0-15,-1-1 0 0,0 0 0 0,0-3 0 16,-1 1 0-16,-1-2 0 0,1 0 192 0,-1-4-192 15,-1 3 272-15,-1-4-48 0,1 0-16 0,1-1 0 16,-1 0-16-16,0-1-16 0,0-1 0 0,0-1 0 16,2 0-48-16,-1-1-128 0,2 0 192 0,2-5-64 15,1 1-128-15,0-4 0 0,2 0 0 0,-1-3 128 16,3 1-128-16,2 1 0 0,-1 2 0 0,2 3 0 0,0 2 0 0,0 3 0 16,-10 10-160-16,0 0 160 0,0 0-144 0,0 0 144 15,0 0-128-15,0 0 128 0,74 18-128 0,-74-18 128 16,0 0-128-16,29 43 128 0,-29-43 0 15,19 34-160-15,-19-34 160 0,18 39 0 0,-18-39 0 0,18 37 0 16,-18-37 0-16,17 34 0 0,-17-34 0 0,0 0 0 0,21 34 0 0,-21-34 0 16,0 0 0-16,0 0 0 0,0 0 0 0,0 0 0 15,0 0 0-15,0 0 0 16,60 28 0-16,-53-32 0 16,0-1-336-16,1-2-176 0,1 2-16 0,-9 5-19968 0</inkml:trace>
  <inkml:trace contextRef="#ctx0" brushRef="#br0" timeOffset="23753.12">15767 13785 26719 0,'0'2'2368'0,"0"1"-1888"0,1-1-480 0,-1-1 0 0,0 2 1792 0,0 1 272 0,2 3 48 0,-1 5 16 0,2 3 80 0,1 2 16 15,0 0 0-15,1 0 0 16,-5-17-1328-16,0 0-256 0,18 37-48 0,-18-37-16 0,0 0-192 0,0 0-64 15,0 0 0-15,30 42 0 0,-26-38-176 0,-4-4-144 16,0 0 192-16,0 0-192 0,0 0 0 0,0 0 0 16,0 0 0-16,0 0 0 0,0 0 0 0,0 0 0 15,0 0 0-15,58-5-144 0,-52-1-80 0,-2 0-16 16,0-1 0-16,0 0 0 0,0-1 32 0,1-2 0 0,-1 0 0 0,-1-1 0 16,2-2 64-16,0-1 16 0,0 0 0 0,1-2 0 15,1 1 128-15,0 1 0 16,0 2-144-16,2 1 144 0,1 2 0 0,-2 2 0 0,0 2-144 0,-8 5 144 15,0 0 0-15,0 0 0 0,0 0 0 0,0 0 0 16,0 0 0-16,61 17 0 16,-61-17 144-16,0 0-144 0,0 0 0 0,37 45 0 15,-37-45 128-15,0 0-128 0,23 39 0 0,-19-27 0 16,0-1 144-16,0-2-144 0,1-2 0 0,-4 0 128 16,3-2-128-16,-2 0 0 0,0-3 176 0,0 1-48 0,-1-1 0 0,-1-2 0 0,0 0 64 0,0-2 16 15,0 1 0-15,0-2 0 0,0 0-208 0,0-3 176 31,0 1-176-31,0-2 160 0,-1 0-160 0,1 0 0 16,-2-2 0-16,1 1 128 0,0-2-128 0,-1-2 0 16,1 0 0-16,1-4 128 0,-2 1-128 0,2-4 0 15,0 1 0-15,2-2 128 0,-1 0-128 0,2 2 0 0,0 4 0 16,1 3 0-16,-1 2 0 0,1 1 0 16,3 1 0-16,-3 2 0 0,3 4 0 0,2 0 0 0,-9 1 0 0,0 0 0 15,0 0-176-15,0 0 176 0,0 0-128 0,47 45 128 16,-47-45 0-16,0 0 0 0,24 42 0 0,-19-29-128 15,1 0 128-15,1-2 0 0,-7-11 0 0,0 0 0 16,0 0 0-16,27 42 128 0,-27-42-128 0,0 0 0 16,0 0 0-16,0 0 0 0,0 0 0 0,0 0 0 15,0 0 0-15,0 0-192 0,0 0 32 0,59 30-13248 16,-59-30-2656-16</inkml:trace>
  <inkml:trace contextRef="#ctx0" brushRef="#br0" timeOffset="24556.68">16502 13626 30399 0,'-9'0'1344'0,"8"0"288"0,1 2-1312 0,0-2-320 16,-2 0 0-16,2 1 0 0,0 1 1952 0,2 0 320 0,0 4 64 0,1 3 16 0,-3-9-816 0,0 0-176 0,13 35-16 0,-10-22-16 15,-3-13-592-15,7 27-112 16,-7-27-32-16,0 0 0 0,14 33-272 0,-14-33-64 0,0 0-16 0,0 0 0 15,0 0-240-15,28 46 128 0,-28-46-128 0,0 0 0 16,0 0 0-16,0 0 0 0,0 0 0 0,0 0 0 16,0 0 0-16,0 0 0 0,0 0 0 0,60 7 0 15,-53-12-176-15,-2 1-16 0,2 0-16 0,-1-2 0 16,-2 1-32-16,0-2 0 0,1-2 0 0,-1 1 0 16,0 1 240-16,2-5-192 0,-3 1 192 0,1-3-192 15,2 0 192-15,-2-2 0 0,3 1 0 0,0 2 160 16,1 2-160-16,-2 1 160 0,0 1-160 0,1 4 160 0,0-1-160 0,1 5 0 15,-8 1 144-15,0 0-144 0,0 0 0 0,0 0 144 16,0 0-144-16,0 0 0 0,51 45 128 0,-45-31-128 16,-1-1 0-16,1-1 0 0,-2 1 0 0,2-2 0 15,0-2 0-15,-2-1 0 16,-4-8 128-16,0 0-128 0,0 0 0 0,0 0 0 16,0 0 0-16,0 0 160 0,0 0-160 0,0 0 128 0,0 0 128 0,0 0 32 0,0 0 0 15,0 0 0-15,0 0-32 0,0 0 0 0,0 0 0 0,0 0 0 16,0 0-32-16,0 0-16 0,0 0 0 0,0 0 0 15,42-19-16-15,-40 9-16 0,1 1 0 0,-3-4 0 16,0 1 16-16,0-2 16 16,1-2 0-16,-1-1 0 15,0 0-16-15,1-1-16 0,2 2 0 0,0 1 0 0,1 1-176 0,0-1 0 16,2 3 0-16,0 2 128 0,-1 1-128 0,1 2 0 16,1 3 0-16,0 3 0 0,-7 1-288 0,0 0 16 0,0 0 0 0,0 0 0 15,0 0-64-15,51 46-16 0,-51-46 0 16,0 0 0-16,28 53 80 0,-28-53 16 0,14 36 0 0,-14-36 0 15,0 0 96-15,17 43 32 0,-14-33 0 0,-1-2 0 16,-1-1 128-16,0-3 0 16,-1 1 0-16,0-4 0 0,2 2 0 0,-2-3 0 0,0 0 0 0,0-3 0 15,1 0 128-15,-1-1 0 0,2-2 0 0,-1-1 0 0,-1-1 144 0,1-1 48 16,1-1 0-16,-1-1 0 16,1 1-64-16,-2-3-16 0,1 2 0 0,-1-3 0 15,0-2-240-15,0-2 128 16,0-2-128-16,0-1 0 0,0-3 128 0,2 0-128 0,-1 1 0 0,2 2 0 0,1 3 0 15,0 1 0-15,2 3 0 0,0 4 0 16,1 4 0-16,-7 6-160 0,0 0 32 0,0 0 0 16,0 0-128-16,0 0-32 0,0 0 0 0,60 36 0 15,-60-36 112-15,0 0 32 0,0 0 0 0,41 49 0 16,-41-49 144-16,0 0 0 0,0 0 0 0,38 50 0 16,-38-50 0-16,0 0 0 0,0 0 0 0,0 0 0 15,50 45-144-15,-50-45 0 0,0 0 0 0,0 0 0 16,0 0-512-16,0 0-112 0,0 0 0 0,0 0-12800 15,0 0-2544-15</inkml:trace>
  <inkml:trace contextRef="#ctx0" brushRef="#br0" timeOffset="25473.26">17435 13338 25791 0,'0'3'2304'0,"-1"-2"-1856"0,-1 1-448 15,1-1 0-15,1 1 3248 0,-1-1 544 0,1 3 112 0,-2 2 32 0,2 2-2096 0,0 5-432 16,3 3-64-16,0 1-32 0,1-2-512 0,-4-15-96 0,11 36-32 0,-11-36 0 16,0 0-368-16,24 41-80 0,-24-41-16 0,0 0 0 15,0 0-208-15,0 0 176 0,47 40-176 0,-47-40 160 16,0 0-160-16,0 0 128 0,0 0-128 0,0 0 128 16,55-8-128-16,-55 8 0 0,0 0 0 0,0 0 0 15,35-25 0-15,-28 16 0 0,-2-1 0 0,-1 0 0 16,-1-2 0-16,0-3 0 0,-3 0 0 0,0-1 0 15,1 1 0-15,-2-1 0 0,-1-1 0 0,-1 2 128 16,2 1 48-16,-2 2 0 0,0 4 0 0,2 4 0 0,-1 1 80 0,1 1 32 16,0 5 0-16,-1 2 0 0,2 2-160 0,-1 1-128 15,1 5 192-15,1-1-192 0,2 5 0 16,0-1 0-16,-3-16 0 0,10 34-192 16,-10-34 48-16,0 0 16 0,21 42 0 0,-21-42 0 15,0 0 128-15,0 0-208 0,0 0 80 0,47 37 128 16,-47-37-208-16,0 0 80 0,0 0 128 0,0 0-208 15,0 0 208-15,60-13-176 0,-60 13 176 0,0 0-160 0,34-24 160 16,-34 24 0-16,21-21 0 0,-21 21-128 0,23-20 128 0,-13 9 0 16,0 0 0-16,-2 1 0 0,-1 0 0 15,2 0 0-15,-2 0 0 0,0 3 0 0,0 0 128 0,-7 7-128 16,0 0 160-16,0 0-160 0,0 0 128 0,0 0-128 0,0 0 0 16,0 0 144-16,0 0-144 0,40 38 160 0,-39-22-160 15,0-1 160-15,1 1-160 0,-2-2 0 16,1 0 0-16,-1-3 0 0,0-1 0 0,0-1 0 0,0-4 0 0,0 1 0 15,2-2 0-15,-2-2 0 0,0-1 192 16,0-2-64-16,1-1 32 0,0-1 0 0,-1-1 0 0,2 0 0 16,1-3-32-16,-2-3 0 0,2 0 0 0,-2-1 0 0,2-2-128 15,0 0 0 1,-2 1 0-16,2-2 128 0,3-1-128 0,-2 0 0 16,0-1 0-16,2 1 0 0,1-2 0 0,0-2-144 0,4-2 144 15,4-1 0-15,2-2-176 0,-1 1 176 0,-1 6-160 0,-3 3 160 16,0 5-224-16,-3 4 48 15,-9 5 16-15,0 0 0 0,0 0 160 0,0 0 0 0,0 0 0 0,64 21-128 0,-64-21 128 0,0 0 0 0,0 0 0 16,41 44 0-16,-41-44 0 0,0 0 224 16,0 0-32-16,40 42 0 15,-40-42 256-15,0 0 64 0,0 0 0 0,0 0 0 16,0 0-96-16,53 27-16 0,-53-27 0 0,0 0 0 0,0 0-144 0,0 0-48 16,0 0 0-16,0 0 0 0,0 0-208 0,0 0 0 15,34-18 0-15,-34 12 0 0,0 2 0 0,-3-3-240 16,3-3 32-16,-2-1 0 15,0 1-176 1,1-3-16-16,1 2-16 0,0-2 0 0,0 2 48 0,3-4 16 0,-1 0 0 0,4-2 0 16,0 0 96-16,2-3 32 0,2-1 0 0,3-2 0 15,-2 4 80-15,3 0 16 0,2 1 0 0,-1 4 0 16,1 1 128-16,-16 13 0 0,0 0 0 0,0 0 0 0,58-10 0 16,-58 10 256-16,0 0-48 0,0 0 0 0,53 38 112 0,-53-38 0 15,0 0 16-15,37 55 0 0,-37-55-16 0,21 39 0 16,-21-39 0-16,0 0 0 0,37 53-320 0,-37-53 0 15,0 0 0-15,0 0 0 16,40 51-768-16,-40-51-208 0,0 0-48 0,0 0-21296 0</inkml:trace>
  <inkml:trace contextRef="#ctx0" brushRef="#br0" timeOffset="25630.74">16210 12927 33167 0,'-21'-4'1472'0,"14"2"304"0,3 1-1424 0,0 0-352 0,1 1 0 0,0 2 0 0,0 3 0 0</inkml:trace>
  <inkml:trace contextRef="#ctx0" brushRef="#br0" timeOffset="34106.24">16767 9477 11967 0,'-1'-4'1072'0,"1"1"-864"0,1 2-208 0,-1-1 0 0,-1 1 1328 0,-1-1 208 0,1 2 64 0,-2-1 0 0,0 1 1232 0,-1 0 256 15,0 0 48-15,-2 1 16 0,-1 2-1104 0,1 2-208 16,1 0-48-16,-1 1-16 0,2 1-704 0,0 1-144 16,2-1-32-16,1 0 0 0,1 1-336 0,1-1-80 0,-1-7-16 15,0 0 0-15,0 0-208 0,0 0-64 16,0 0 0-16,0 0 0 0,0 0 32 0,64 19 0 0,-64-19 0 16,0 0 0-16,0 0 96 0,41-21 0 0,-33 13 16 0,1-1 0 15,-1 1 48-15,-1-4 0 0,0 3 0 0,-1-4 0 16,0 3 64-16,-2 0 0 0,-1-1 16 0,-2-1 0 15,0 4 32-15,-1-2 0 0,-1 2 0 0,-2-1 0 16,-1 2-80-16,-2 0-16 0,-1 1 0 0,0 2 0 16,-1 3-112-16,-1-1-32 0,-1 2 0 0,-1 2 0 0,0 1-256 0,-1 1 128 15,3 0-128-15,-1 3 0 0,1 0 0 16,1 2 0-16,1-1 0 0,0 2 0 0,2 3 0 0,4-2-192 16,0-1 16-16,1 0 16 15,1 0-304-15,2 1-64 16,-3-11-16-16,0 0 0 0,0 0 48 0,0 0 16 0,36 41 0 0,-36-41 0 0,0 0 160 0,0 0 48 15,0 0 0-15,0 0 0 0,0 0 272 0,58-10 0 16,-51 4-128-16,1-2 128 0,-1-1 832 0,0 1 240 16,-2-2 32-16,1 2 16 15,-2-2-1408-15,-1 1-288 0,-2-1-48 0,-1 2-16 0,0-1 928 0,-4 1 176 16,0 2 48-16,-3-1 0 0,0 3-112 0,-3 0-16 16,-1 1 0-16,-1 0 0 0,0 3-128 0,-2 2-48 15,-1 2 0-15,1 0 0 0,-1 4-80 0,1 1-128 0,2 1 176 0,1 0-176 16,3 1 0-16,-1 2 0 0,3-1 0 15,2 1 0-15,1 0 0 0,2-3 0 0,2 0 0 0,1-3 0 16,-2-7 0-16,0 0 0 0,0 0 0 0,0 0 0 16,0 0 0-16,0 0 0 0,0 0-128 15,0 0 128-15,0 0 0 0,65 4 0 16,-58-11 0-16,0 0 0 0,0 0 0 0,-1-2 0 0,-1 1 0 0,1-2 0 16,0 0 256-16,-4 0-64 0,3 2-16 0,-3-2 0 0,0 1 128 15,-2 1 16-15,0 1 16 0,0-2 0 16,0 4-80-16,0-1 0 0,-2 2-16 0,0 1 0 15,0 0-240-15,-1 3 0 0,1 0 0 0,-1 2 0 32,0 0-432-32,0 1-128 0,2 1-16 0,-1 2-16 15,2 1-944-15,0 0-176 0,0 0-32 0,0 0-19408 0</inkml:trace>
  <inkml:trace contextRef="#ctx0" brushRef="#br0" timeOffset="34617.56">16747 9527 13823 0,'0'0'1216'0,"0"0"-960"0,0 0-256 31,0 0 0-31,0 0 1472 0,-1 0 240 0,1 1 48 0,0 0 16 0,-2 1 1440 0,1-1 304 16,0 2 48-16,1 0 16 0,-2 0-1344 0,1 1-272 15,1 2-48-15,-3-1-16 0,0 2-1024 0,0 0-208 0,-1 2-32 0,-2 1-16 16,1 1-192-16,-1 0-48 0,1 2 0 0,-3 0 0 15,1 1-32-15,0 0-16 0,0 2 0 0,2-2 0 16,-1 3-80-16,-1-2-32 0,3 2 0 0,-2-1 0 16,2-1-96-16,0 1-128 0,1-1 176 0,-2-2-176 15,3-2 0-15,-1 1 0 0,-1-2 0 0,1 1 0 16,0-1 128-16,0-2-128 0,-1 1 0 0,1-1 0 16,0-1 144-16,0-1-144 0,1 0 0 0,-3-2 144 15,1 0-16-15,0-1-128 0,1 0 192 0,0-1-64 16,0 0 48-16,-1-1 0 0,1 1 0 0,0-1 0 0,1 1-48 15,0-2 0-15,1 0 0 0,-1 0 0 16,1 0-128-16,1 0 0 0,0 0 0 0,1 0 0 16,1-2 0-16,-1 1-272 0,1-2 32 0,-1 0 16 15,2 2-736-15,0-1-160 0,0 1-32 0,-1-1-12080 16,1 1-2416-16</inkml:trace>
  <inkml:trace contextRef="#ctx0" brushRef="#br0" timeOffset="135502.35">18784 15442 23039 0,'-1'0'2048'0,"0"0"-1648"0,-1 0-400 0,2 0 0 0,0 0 1488 0,0-2 224 0,0 2 32 0,-1-1 16 15,1 1-48-15,0 0-16 0,4 0 0 0,0 1 0 16,2 1-704-16,2 1-144 16,6 2-16-16,5 1-16 0,-19-6-208 0,0 0-32 15,70 25-16-15,-70-25 0 0,60 20-304 0,-60-20-48 16,62 17-16-16,-62-17 0 0,63 10-192 0,-31-7 144 15,-3-3-144-15,2 0 128 0,-1-3-128 0,-2 0 192 16,-2-1-192-16,-11 1 192 0,-2 2-192 0,-2-1 128 0,3-1-128 0,2-1 128 0,-1-1-128 0,-2 0 0 31,-3 0 0-31,-6 0 0 0,-5 1-816 0,-1 1-192 0,1 1-32 0,-3-3-16544 16</inkml:trace>
  <inkml:trace contextRef="#ctx0" brushRef="#br0" timeOffset="135835.61">18959 15535 21183 0,'0'1'944'0,"-2"1"192"0,-1 1-912 0,1 1-224 0,4-1 0 0,-1 1 0 15,1 2 960-15,-1 4 160 0,0 8 32 0,-1-18 0 16,0 0 384-16,23 78 96 0,-23-78 16 0,23 59 0 16,-23-59-64-16,25 65-16 0,-25-65 0 0,33 69 0 15,-33-69-672-15,41 71-144 0,-41-71-32 0,45 63 0 16,-45-63-336-16,0 0-64 0,59 78 0 0,-59-78-16 15,0 0-48-15,42 65-16 0,-42-65 0 0,0 0 0 0,0 0-32 0,25 65 0 16,-25-52 0-16,0-3 0 0,-3-2 32 0,-2 1 0 16,0-2 0-16,-4-2 0 0,-1 1 96 0,-2-3 32 15,-5-2 0-15,-3-1 0 0,-4 0 144 0,-4-1 48 16,-2-2 0-16,-2 0 0 0,-2-1-48 0,-4 0 0 16,-3 1 0-16,0-1 0 0,4-1-192 0,3 3-64 15,4-1 0-15,6 0 0 0,5 1-256 0,2 1 0 16,2 0 0-16,3-1 0 0,3 1 0 0,5-1 0 0,4 2-192 15,3-1 48 1,4 0-880-16,6 1-192 0,2 0-16 0,5 0-19200 0</inkml:trace>
  <inkml:trace contextRef="#ctx0" brushRef="#br0" timeOffset="136165.78">19563 15614 19343 0,'0'-17'848'0,"0"9"192"0,0-1-832 0,0 2-208 0,1 3 0 0,-1 1 0 0,2-1 1792 0,-2-3 304 16,1-2 64-16,-2 1 16 0,-1 4 128 0,-1 6 16 16,-2 6 16-16,-2 4 0 0,-3 7-1120 0,-3 3-240 15,4-3-32-15,-2 3-16 0,-3 9-304 0,-1 6-64 16,-2 3-16-16,1 1 0 0,2 0-240 0,3-2-48 15,2 2-16-15,2-4 0 0,3-6-112 0,1 0-128 16,3 1 176-16,0-32-176 0,7 61 128 0,-7-61-128 16,0 0 0-16,20 78 0 0,-20-78 128 0,0 0-128 0,22 62 0 0,-22-62 0 15,0 0 128-15,0 0-128 16,41 59 0-16,-41-59 0 0,0 0 0 0,0 0 0 0,0 0 0 0,61 30 0 31,-47-29-624-31,0-2-80 0,-2 0 0 0,0-4-17376 0</inkml:trace>
  <inkml:trace contextRef="#ctx0" brushRef="#br0" timeOffset="136692.74">19749 15950 18431 0,'-7'-7'1632'0,"3"5"-1312"0,1 0-320 0,0 1 0 0,2 1 2688 0,-1 1 448 16,1 2 112-1,-3 3 16-15,-2 2-1232 0,0 6-240 0,-1 5-64 0,3 2 0 16,1 0-528-16,2 2-112 0,1 1-32 0,3-3 0 0,-3-21-640 0,0 0-128 15,21 63-32-15,-21-63 0 0,0 0-256 0,0 0 0 16,52 60 128-16,-38-52-128 0,-2-2 0 0,0-1 0 16,4-2 0-16,-2-1 0 15,-1-1 160-15,1-4-160 0,4-1 128 0,3-3-128 0,-1-3 176 0,0-1-48 16,1-3-128-16,-3-2 192 16,1-1 48-16,-4-1 0 0,0-1 0 0,-6-2 0 15,1 1 128-15,-4 1 16 0,-3-1 16 0,-3 2 0 0,-3-1-16 16,0 4-16-16,-3 2 0 0,1 3 0 15,-2 2-48-15,-2 2-16 0,2 3 0 0,0 2 0 0,1 1-176 0,1 2-128 16,-1 4 144-16,1 3-144 0,0-1 0 0,1 3 0 0,1 4 0 0,2 1 0 16,1 0 0-16,3 1-192 15,-3-17 192-15,0 0-208 0,18 64-64 0,-18-64-16 0,0 0 0 0,0 0 0 0,55 66 32 16,-55-66 0-16,0 0 0 0,0 0 0 16,67 28 256-16,-51-26-160 15,3-4 160-15,-2 1-128 0,0-3 128 0,0-1 0 0,0 0 0 16,-3-2 0-16,-2 0 0 0,1-2 192 0,0-1-64 15,0 0 0-15,-3 0 192 0,-2-1 32 16,-1-2 16-16,-1-2 0 0,-2-1 208 0,-4-1 32 16,-1-1 16-16,-5-2 0 0,-1 0 48 0,-4-1 16 15,-2 0 0-15,-1-2 0 0,-2 1-112 0,-1 1 0 16,0 1-16-16,2 3 0 0,1 0-192 0,-1 3-48 16,4 0 0-16,0 1 0 0,2 2-320 0,2 1 0 0,2 3 0 15,2 0 0 1,0 2-400-16,2 4-160 0,1 0-16 0,2 3-16 15,3 3-1200-15,-1 0-224 0</inkml:trace>
  <inkml:trace contextRef="#ctx0" brushRef="#br0" timeOffset="136993.73">20369 15570 23951 0,'-12'-12'1056'0,"3"3"224"0,5 5-1024 0,1 1-256 0,2 2 0 0,1-1 0 0,-2 1 1920 0,2 1 336 0,0 0 64 0,2 1 16 0,2 5-272 0,3 4-48 16,-7-10-16-16,0 0 0 0,0 0-1136 0,48 75-224 15,-48-75-64-15,0 0 0 0,37 79-256 0,-37-79-48 16,27 66-16-16,-27-66 0 0,35 82-80 0,-35-82-32 16,35 89 0-16,-35-89 0 0,33 78-144 0,-33-78 160 15,25 63-160-15,-25-63 160 0,0 0 80 0,26 80 16 16,-26-80 0-16,0 0 0 0,8 60-16 0,-8-43 0 15,-4-1 0-15,0-2 0 0,-1 0-64 0,0-3-16 0,-1 1 0 0,2-4 0 16,0-1-160-16,-1-1 0 0,1-2 0 0,-2-2 128 31,2-1-496-31,-2-2-96 0,1-1-32 0,-1-2-19392 0</inkml:trace>
  <inkml:trace contextRef="#ctx0" brushRef="#br0" timeOffset="-202660.93">9842 8216 10127 0,'2'0'896'0,"-2"0"-704"0,0 1-192 0,0-1 0 0,0 1 1696 0,0 1 304 0,0 1 64 0,1-1 16 0,1 4 1552 0,2-2 304 0,1 2 64 0,3-3 16 0,1 0-1440 0,4-3-272 15,4 0-64-15,3-2-16 0,2 1-1264 0,2-1-240 16,-24 2-48-16,51 0-16 0,-51 0-160 0,0 0-48 16,72 6 0-16,-72-6 0 15,0 0-32-15,81 18-16 0,-81-18 0 0,0 0 0 0,80 24-176 0,-80-24-32 16,0 0-16-16,77 16 0 16,-77-16-48-16,0 0 0 0,67 0 0 15,-47-3 0-15,-3-1 64 0,-3-2 16 0,-2 2 0 0,-4 0 0 16,-2 1-208-16,-3 0 176 0,-2 2-176 0,-1-1 160 15,-3 2-288-15,-2 2-64 0,-1-1-16 0,-3 3 0 32,0 1-720-32,-3-1-144 0,4 0-16 0,-2 0-12144 0,0 2-2416 0</inkml:trace>
  <inkml:trace contextRef="#ctx0" brushRef="#br0" timeOffset="-202328.22">10082 8364 1839 0,'-7'0'160'0,"0"1"-160"16,5 1 0-16,0-2 0 0,2 1 2944 0,-1 1 544 15,-4-1 112-15,-2 3 32 0,0 3 912 0,0 3 192 16,3 1 48-16,3 4 0 0,3 2-2096 0,-2-17-400 16,0 0-96-16,29 57-16 0,-29-57-1264 0,0 0-256 15,49 73-48-15,-49-73-16 0,0 0-272 0,55 79-48 16,-55-79-16-16,31 56 0 0,-31-56-96 0,23 55-32 16,-23-55 0-16,18 64 0 0,-18-64-128 0,12 63 0 15,-12-63 144-15,7 65-144 0,-5-35 0 0,0-3 128 0,-1-3-128 16,-2-1 0-16,-2-5 144 0,-3-1-144 0,-1-4 192 0,-4-2-192 15,-5 0 384-15,-3-2-48 0,-5-1 0 0,-5 1 0 16,-3-4 160-16,-3 1 16 0,-5-2 16 0,-2 0 0 16,-1-1-80-16,4-1-32 0,1-2 0 0,2-2 0 15,5-1-96-15,3 1-32 0,1-3 0 0,6 1 0 16,5-2-288-16,5 2 0 0,5-1 0 0,4 0 0 16,4 0-528-1,6-2-224-15,4 0-32 0,7-2-13488 0,5-1-2704 0</inkml:trace>
  <inkml:trace contextRef="#ctx0" brushRef="#br0" timeOffset="-202026.04">10826 8340 33167 0,'-9'-11'1472'0,"6"5"304"15,0 3-1424-15,2 0-352 0,-2 2 0 0,0-1 0 0,0 2 944 0,-1 2 112 16,-1-1 32-16,-5 4 0 0,-2 3 512 0,0 3 128 0,-1 6 0 15,0 2 16-15,1 5-976 0,-3 4-208 0,3 3-48 0,-1 3 0 16,0 4-128-16,1 0-48 16,0 2 0-16,1-1 0 0,3 1-144 0,-1-3-16 0,3-6-16 0,2 1 0 15,0 2-160-15,1-1 0 16,2-7 0-16,1 1 128 0,1 0-128 0,0 0 0 0,-1-27 0 0,10 48 0 16,-10-48 0-16,0 0 0 0,22 61 0 15,-22-61 0-15,0 0 0 0,0 0-176 0,32 63 16 0,-32-63 0 31,0 0-400-31,0 0-80 0,0 0 0 0,38 60-16 16,-38-60-368-16,0 0-80 0,0 0-16 0,0 0-17424 0</inkml:trace>
  <inkml:trace contextRef="#ctx0" brushRef="#br0" timeOffset="-201500.69">10882 8812 21183 0,'1'-4'944'0,"-1"2"192"0,2 1-912 0,-2-1-224 0,0 2 0 0,-2 0 0 16,1 2 2832-16,-2 1 528 0,-1 4 96 0,0 2 32 0,-2 4-992 0,0 1-192 0,2 5-32 0,-1-1-16 15,2 3-1536-15,0 0-304 16,1 2-64-16,4 0-16 0,1-1-336 0,-3-22 144 0,0 0-144 0,22 62 0 16,-22-62 0-16,0 0 0 15,0 0 0-15,65 51 0 16,-65-51-128-16,0 0 128 0,67 14-208 0,-67-14 80 0,43-4 128 0,-23 0 0 0,-1-2-144 0,-1-1 144 31,-1 0 0-31,-2-1 0 0,1-1 192 0,-3-2-64 0,-3 1 160 16,-1-3 32-16,-1 1 0 0,-3-4 0 0,-2 2 144 0,0-4 48 15,-3-1 0-15,-3-1 0 0,0-1 112 0,-1 0 16 16,-3 0 16-16,0 0 0 0,0 4-80 0,0 4-32 16,0 3 0-16,0 4 0 0,1 4-224 0,0 0-64 15,2 5 0-15,1 3 0 0,2-1-256 0,-1 5 0 16,2 3 0-16,3 2 0 0,-3-15-192 0,0 0-112 15,23 60-16-15,-23-60 0 16,0 0-208-16,45 66-48 0,-45-66-16 0,0 0 0 16,69 65 48-16,-69-65 16 0,0 0 0 0,82 44 0 15,-82-44 80-15,57 13 32 0,-57-13 0 0,51 3 0 0,-51-3 288 0,45-9 128 0,-25 3-128 16,-4-2 128-16,0-2 0 0,-3-1 224 0,-2-1-32 0,-4 1 0 16,-1 0 384-16,-2-3 80 0,-1-2 16 0,-3-1 0 15,-2-1 288-15,1-3 64 0,0-3 16 0,-4-5 0 16,1-5 80-16,-3-1 16 0,0-2 0 0,-3 3 0 15,2 1-64-15,-2 3-16 0,0 3 0 0,-1 3 0 16,1 4-848-16,0 5-144 0,0 2-64 0,0 5 0 16,1 2 0-16,1 3 0 0,0 3 0 0,-1 1 0 15,2 5-1216-15,1 1-256 0,2 5-32 0,1 0-15056 16,2 4-3008-16</inkml:trace>
  <inkml:trace contextRef="#ctx0" brushRef="#br0" timeOffset="-201248.89">11662 8234 36863 0,'-17'-17'1632'0,"10"10"336"0,1 1-1584 0,3 2-384 0,3 3 0 0,0 1 0 0,2 0 832 0,2 2 96 16,6 4 16-16,-10-6 0 0,0 0 272 0,62 54 48 0,-62-54 16 0,65 68 0 15,-65-68-256-15,72 86-64 16,-31-31 0-16,0 6 0 0,-9 2-320 0,-3 2-64 0,-7 0 0 0,-3-1-16 15,-5-1-304-15,-1-3-48 0,-4-4-16 0,0-5 0 16,-2-2-192-16,-6-2 144 0,-3-3-144 0,-1-3 128 16,4-2-128-16,-1-39 160 0,11 68-160 0,-11-68 160 15,9 72-1120 1,-16-32-208-16</inkml:trace>
  <inkml:trace contextRef="#ctx0" brushRef="#br1" timeOffset="172734.29">8318 15385 15663 0,'0'0'1392'0,"0"-1"-1120"0,1-1-272 0,-1 2 0 0,0-1 448 0,2 0 16 0,-2 1 16 0,0-3 0 16,1 1 1184-16,-1 0 224 0,0 0 48 0,0 1 16 15,-1 1-176-15,-1-2-48 0,2 4 0 0,-1-4 0 0,0 5-432 0,-2 0-80 16,0 1-32-16,2 0 0 0,-1 1-240 0,1-1-48 16,1 2-16-16,0-2 0 0,3 2-320 0,-2-1-64 15,3-1-16-15,-1 1 0 0,1-1-288 0,1 0-64 16,-1-1-128-16,0 0 192 0,-4-3-64 0,0 0 0 15,0 0-128-15,0 0 192 16,0 0-192-16,0 0 176 0,0 0-176 0,0 0 160 16,0 0-32-16,0 0 0 0,0 0 0 0,59 5 0 0,-59-5 0 0,9-9 0 15,-6 1 0-15,1 1 0 0,-1 0 48 0,0 0 0 16,-1-1 0-16,-2-2 0 0,2 1-16 16,-4 1 0-16,1 1 0 0,-2-2 0 0,-1 4-32 0,-2-2-128 15,-1 0 192-15,0 0-64 0,-1 2-128 0,-2 1 192 16,0 0-192-16,-1 2 192 0,1 1-192 0,-3 0 128 0,3 1-128 0,-1 0 128 15,1 2-128-15,0 0 0 0,2 4 144 0,-1-2-144 16,2 3 0-16,1 0 128 0,2 3-128 0,1 0 0 16,2 2 0-16,-1 1 0 0,4 0 0 0,1 1 0 15,1 0 0-15,0-1 0 0,-4-13 0 0,0 0 0 0,0 0 0 0,28 38-128 16,-28-38 128-16,0 0 0 0,0 0 0 0,0 0 0 16,0 0 0-16,0 0-128 0,64 17 128 0,-64-17 0 31,0 0 0-31,0 0 0 0,0 0 832 0,40-26 160 15,-33 18 32-15,-2-1 0 16,1 1-1600-16,0 0-320 0,-4-2-64 0,3 0-16 0,-3 0 976 0,1-1 0 16,-1-1 0-16,-2 4 208 0,-2-1 0 0,-1-1 0 0,-2 1 0 0,-1-1 0 15,-1 0 16-15,-1 1 0 0,-1 2 0 0,-1 0 0 0,-1 1-64 0,0 4-16 16,-1-1 0-16,0 4 0 16,-1 2-144-16,0 3 128 0,0 1-128 0,2 3 128 15,-2 2-128-15,5 1 0 0,1 1 144 0,1 0-144 16,2 2 0-16,1 1 0 0,3-2 0 0,0 1 0 15,3 1 0-15,1-3 0 0,2-1 0 0,0-1 0 16,-6-12 0-16,0 0-160 0,0 0 160 0,0 0 0 16,42 37 0-16,-42-37-128 0,0 0 128 0,0 0 0 0,0 0 0 15,0 0 0-15,61 0-128 0,-61 0 128 16,0 0 0-16,0 0 0 0,38-25 0 0,-30 15 0 16,2 0 0-16,-1-1 0 0,-2-1 0 0,0 1 0 0,-2-2 0 0,-2 2 0 15,0 0 0-15,0-1 0 0,-3 1 256 0,0 0-32 16,0 1-16-16,-3 0 0 0,-1 2 96 0,-2-2 16 15,-1 3 0-15,-1 0 0 0,-4 1-64 0,0 3 0 16,0 0 0-16,-2 3 0 0,-1 3-96 0,-1 1-32 16,2 3 0-16,-2 2 0 0,4 2-128 0,0-1 128 15,3 3-128-15,0-1 128 0,3 1-128 0,2 1 0 16,1-1 0-16,2 1 0 0,2-1 0 0,1-2-144 0,1 0 144 16,1-1-160-16,0-1 16 0,-4-9 0 0,0 0 0 0,0 0 0 15,0 0-32-15,41 35 0 0,-41-35 0 16,0 0 0-16,0 0 176 0,0 0-208 0,0 0 80 0,68 2 128 15,-68-2-160-15,0 0 160 0,0 0 0 0,0 0-144 16,45-27 144-16,-38 18 0 0,-7 9 0 0,13-18 0 16,-7 8 0-16,-2 0 0 0,-1 0 0 0,-2 0 0 15,0-1 176-15,-1 0-48 0,0-1 0 0,-1 1 0 16,0 1 176-16,-4 0 16 0,0 3 16 0,-4-1 0 16,1 1-16-16,-4 0 0 0,0 1 0 0,-2 3 0 15,-2 0-64-15,1 3 0 0,-1 0-16 0,2 3 0 16,0 1-112-16,2 2 0 0,1 0-128 0,0 2 192 15,4 1-192-15,0 1 0 0,1 2 0 0,2 1 0 0,2 1 0 0,2 2 0 16,2-1 0-16,2-1 0 16,0 2 0-16,-4-16-192 0,0 0 192 0,21 34-160 15,-21-34-16-15,0 0 0 0,0 0 0 0,0 0 0 0,0 0 32 0,57 22 0 16,-57-22 0-16,0 0 0 0,0 0 144 0,31-22 0 16,-24 12 0-16,0-3-128 0,0 2 128 0,-1-3 0 15,1 0 0-15,-3 0 0 0,2-1 0 0,-3 1 0 16,-1 0 128-16,0 0-128 0,1 0 176 0,-2-2-48 15,-1-1 0-15,0 0 0 0,-1 2 96 0,-2-2 16 0,0 1 0 0,-1 2 0 16,0 3-32-16,-2 2 0 16,-1 2 0-16,0 3 0 0,-2 4-16 0,1 4 0 15,-1 5 0-15,0 4 0 0,-3 4 32 0,1 5 0 0,0 5 0 0,-1 3 0 16,2-1-32-16,2 0-16 16,1-1 0-16,0-1 0 0,1-3-176 0,2-4 0 15,1-2 144-15,0-3-144 0,2-3 0 0,1-4 128 16,0-1-128-16,0-3 0 0,0-1 0 0,1-3 0 15,2-3 0-15,-1-1 128 0,2-3-128 0,1-4-192 0,1-2 64 0,1-2 0 32,0-1-1440-32,2 2-288 0</inkml:trace>
  <inkml:trace contextRef="#ctx0" brushRef="#br1" timeOffset="185060.6">8543 15599 5519 0,'-2'0'496'0,"1"0"-496"0,-1 0 0 0,1 0 0 0,0 0 1040 0,-1 0 112 0,-1 0 32 0,-2 0 0 15,-1 0 864-15,-1 1 192 16,3-1 16-16,1 1 16 0,0-1-352 0,2 2-80 0,-1-1-16 0,2 2 0 16,0-1-160-16,0 0-16 15,0 1-16-15,0-1 0 0,2 0-304 0,-1 1-64 16,2 0-16-16,-3-3 0 0,0 0-288 0,0 0-48 16,0 0-16-16,0 0 0 0,0 0-400 0,0 0-96 0,0 0-16 0,0 0 0 0,44 34-160 0,-44-34-32 15,0 0-16-15,0 0 0 16,0 0-48-16,0 0-128 0,0 0 192 0,0 0-64 0,0 0-128 0,0 0 192 15,0 0-192-15,59-7 192 0,-56 3-48 0,-3 4 0 16,6-10 0-16,-5 4 0 0,2 2 16 0,-2 0 0 31,-1-1 0-31,0 1 0 0,2 0 32 0,-4-2 0 0,1 2 0 0,-1-2 0 0,1 2 0 0,0-1 16 16,-2-1 0-16,0 0 0 16,1 1 32-16,0 0 0 0,-1 1 0 0,0 0 0 15,-1 1-32-15,0 0 0 0,-1 0 0 0,0 2 0 16,-1 1-16-16,0 0-16 0,1 1 0 0,-1 2 0 0,0 3-176 0,2-1 192 15,1 1-192-15,-1 1 192 0,3 0-192 0,-1 0 0 16,2 0 0-16,0-1 128 16,0 1-128-16,2-1 0 0,-1-1 0 0,2 0 0 15,-3-5 0-15,0 0 0 0,0 0 0 0,0 0 0 0,0 0-208 0,0 0 80 16,0 0 128-16,0 0-208 16,0 0 208-16,58-12-144 0,-58 12 144 0,0 0-128 15,0 0 128-15,0 0 0 0,0 0 0 0,0 0 0 16,30-26 0-16,-29 21 0 0,2 1 0 0,-3 0 0 15,0 0 0-15,-2 1 0 0,1-2 0 0,-2 3 0 0,0-3 0 0,-2 3 176 16,0-1-48-16,-2 0 0 0,2 0 112 0,-2 3 16 16,1 0 0-16,-1 2 0 0,1 0-32 0,-2 1 0 15,4-1 0-15,-2 2 0 0,0-1-48 0,1 2-16 16,2 0 0-16,0-1 0 0,2 0-160 0,-1 0 0 16,2 1 144-16,2-1-144 0,-1 0 0 0,2-1 0 15,0 1 0-15,-1-1 0 0,-2-3 0 0,0 0 0 16,0 0 0-16,0 0 0 0,0 0 0 0,0 0 0 15,0 0 0-15,0 0-128 0,54 28 128 0,-54-28 0 0,0 0-144 0,0 0 144 16,0 0 0-16,0 0-144 0,0 0 144 0,0 0 0 16,0 0 0-16,0 0-128 0,61-10 128 0,-58 6 0 15,-1-3 0-15,1-2 0 16,-1 2 0-16,-2-1 0 0,1 1 256 0,-2 0 0 0,-2 0 0 0,0 0 0 16,0 0 128-16,-2 1 16 0,-1 0 16 0,0 2 0 15,-1 0-80-15,0 0-16 0,0 2 0 0,-3 1 0 16,0-1-64-16,0 4-32 0,1-2 0 0,-1 3 0 15,0 1-96-15,1 1-128 0,1 1 176 0,1 1-176 16,1 0 128-16,2 0-128 0,0 3 0 0,1 0 0 16,0-1 0-16,2 0 0 0,1 1 0 0,1 0 0 15,2-1 0-15,0-1 0 0,-3-8-176 0,0 0 176 0,0 0-352 0,0 0 32 16,0 0 16-16,0 0 0 16,0 0 112-16,0 0 0 0,59 16 16 0,-59-16 0 15,0 0 176-15,0 0 0 0,30-27-144 0,-30 27 144 0,11-18 0 0,-7 6 0 16,0 1 0-16,1 0 0 15,-1-1 0-15,-1 1 0 0,0 0 0 0,-2 1 0 0,-1 0 256 0,-1 1-16 16,-1 2-16-16,-2 0 0 0,1 2 48 0,-3-1 16 16,-1 3 0-16,0 2 0 0,-1-1-16 0,-2 2 0 15,1 0 0-15,1 2 0 0,-1 1-96 0,1 1-32 0,-2 0 0 16,2 2 0-16,-2 2-16 0,1-1-128 0,1 2 192 0,1 1-64 16,1-2-128-16,0 1 128 0,4-2-128 0,0 1 128 15,1 1-128-15,1-1 0 16,1 1 0-16,1-1 0 0,-2-8 0 0,0 0 0 15,0 0 0-15,0 0 0 0,0 0 0 0,29 33 0 0,-29-33 0 0,0 0 0 16,0 0 0-16,0 0 0 16,0 0 0-16,0 0 0 0,0 0 0 0,48-20 0 0,-43 13 0 0,-1 0 0 15,0-2 0-15,-1 1 0 0,-2 1 0 0,2 0 0 16,-2-1 0-16,-1 3 0 16,0-2 144-16,-1 1-144 0,1 2 0 0,-1 0 0 0,-1-1 0 0,1 1 0 15,1 0-1088-15,-2 3-128 0,0 1-16 0,-3 1-21712 16</inkml:trace>
  <inkml:trace contextRef="#ctx0" brushRef="#br1" timeOffset="188914.81">8716 15760 7359 0,'0'0'656'0,"-1"0"-528"0,1 0-128 0,0 0 0 0,0 0 816 0,0 1 128 0,0-1 16 0,-1 0 16 16,1 2 400-16,0-2 80 0,1 0 16 0,0 1 0 16,1-1-512-16,-1 0-80 0,2 0-32 0,0-1 0 0,0 1 176 0,0-2 48 15,-1 1 0-15,0-2 0 0,1 1 48 0,-2 0 16 0,2-1 0 16,-2 0 0-16,1 0-32 0,-1 0 0 0,1 1 0 0,-1-1 0 15,0 0-240-15,-1 0-48 0,2 2-16 0,-2-2 0 16,0 1-192-16,0 2-32 0,0-1-16 0,-2 1 0 31,2 0-96-31,-1 0-16 0,1 0 0 0,-1 1 0 16,-1 1-128-16,1-1-48 0,-1 2 0 0,1 0 0 0,-1 0-80 0,2 0-32 16,-1 1 0-16,1-1 0 15,0 1-160-15,1 1 0 0,-1 1 0 0,2 0 0 0,1-2 0 0,0 2 0 16,-2-2 0-16,3 0 0 0,0 0 0 0,1 1 0 15,-1-3 0-15,0 1 0 0,2-1 0 0,-1-1 128 16,1-1-128-16,0-1 128 0,-2-2 160 0,0 0 32 16,0 0 0-16,1-1 0 0,-3 0-48 0,1-2 0 15,0 0 0-15,-1 1 0 0,-1-1-16 0,-1-1 0 16,-1 1 0-16,-1-1 0 0,1 2 32 0,-2 0 0 16,0 1 0-16,0-1 0 0,-1 0-32 0,-2 0 0 15,1-1 0-15,-2 0 0 0,0 1-16 0,0 0-16 0,-2 1 0 0,1 1 0 16,-1 1-48-16,1-1-16 15,-1 3 0-15,1 0 0 0,1 3-160 0,1-1 192 0,2 1-192 0,-1 3 192 16,1 1-192-16,0 1 0 0,1 1 0 0,0 1 0 16,2 0 0-16,2 1 0 0,1 2 0 0,1-2-176 31,2-1-400-31,2 0-64 0,2-2-32 0,1-1 0 16,1-1-1280-16,0-3-256 0</inkml:trace>
  <inkml:trace contextRef="#ctx0" brushRef="#br1" timeOffset="198629.01">10222 16581 11967 0,'2'-2'1072'0,"-1"1"-864"0,1-1-208 0,-2 2 0 0,0 0 1200 0,0-1 192 0,1-1 32 0,-1 0 16 0,1-1 816 0,1-1 176 15,-2-1 16-15,0 1 16 0,0 1-416 0,0 0-96 16,0 1-16-16,0-1 0 0,0 1-496 0,-2 1-96 16,2 0-32-16,-1-1 0 0,1 2-416 0,0 0-64 15,0 2-32-15,-1-1 0 0,-1 0-416 0,-1 1-96 16,0 1-16-16,1-1 0 0,-3 3-144 0,1-1-128 15,0 0 192-15,-2 2-192 0,3-2 144 0,-1 0-144 16,1 2 0-16,1 0 144 0,0 1-144 0,-1 0 0 0,2 3 0 0,0-3 0 16,1 0 0-16,0 0 0 15,1 1 0-15,2 1 0 0,1-1 0 0,0-1 0 0,-4-7 0 0,0 0 0 16,0 0 0-16,0 0 0 16,0 0 0-16,0 0 0 0,64 5 0 0,-54-11 128 15,1 0-128-15,-1-2 0 0,-2-1 256 0,1-1-16 16,-2 0-16-16,-1 1 0 0,-1 0 80 0,-1-1 16 0,-1 0 0 0,0 0 0 15,-2-1 0-15,-1 0 0 0,-1 1 0 0,-3 0 0 16,0 0 96-16,-3 0 32 0,-3 0 0 0,-2 3 0 16,4 2-16-16,-3-1 0 0,-4 3 0 0,3 3 0 15,-1 0-192-15,2 3-48 0,-2 1 0 0,2 2 0 0,1 2-192 0,0 1 176 16,3-1-176-16,0 1 160 16,3 1-160-16,-1 1 0 0,3 0 0 0,0 2 0 15,2-2-128-15,0-1-16 0,4 2 0 0,1-3 0 0,0 0-128 0,-5-9-32 16,0 0 0-16,0 0 0 0,0 0 48 0,0 0 16 15,55 38 0-15,-55-38 0 0,0 0 48 0,0 0 16 0,0 0 0 16,55-3 0-16,-45-2 176 16,-1-4 0-16,-1 2-144 0,-1-1 144 15,0-2 0-15,-1-2 0 0,-2 4 0 0,0-2 0 16,1 0 192-16,-4 2 0 0,1-1 0 0,-4 2 0 0,-1 0 48 0,-1 1 16 16,0 1 0-16,-3 2 0 0,0-1 16 0,-3 2 16 15,-1 2 0-15,-1 2 0 0,0 0-96 0,-1 3-32 16,0 0 0-16,2 2 0 0,-2 2-160 0,3-1 192 15,0 4-192-15,2-2 192 0,1 1-192 0,0 0 0 0,2 0 0 0,3 1 0 0,0-1 0 16,1-1 0-16,2 0 0 0,2-3 0 16,1-1 0-16,1-1-224 15,2-2 80-15,0 0 16 0,1-3-16 0,1 0 0 0,-1-3 0 16,2-1 0-16,-2 0 144 0,1-2-160 0,-2-1 160 0,1-2-160 0,1 1 160 0,-1-2 0 16,-1 2 0-16,1-2 0 15,-3 0 0-15,1 0 128 16,-3-1-128-16,-1 1 176 0,0 0 48 0,-2 0 16 0,0 1 0 0,-3 2 0 15,-1 0 112-15,-3 0 32 0,0 2 0 0,-3 0 0 16,0 4 0-16,-1 0 16 0,-3 3 0 0,-1 3 0 16,0 2-112-16,-1 1-32 0,4 3 0 0,-1 1 0 0,3-1-112 0,2 0-16 15,-2 5-128-15,3-1 192 16,1 0-192-16,0-1 0 0,5 0 0 0,-1-3 0 16,2-2 0-16,2-2 0 0,2-2 0 0,0 0 0 15,3-4 0-15,0-1 0 0,2-3 0 0,-1-1 0 0,1 0 0 0,1-5 0 0,1-1 0 16,-1 0 0-1,0-1-160-15,-2-2 160 0,-1 2-128 0,-1 1 128 16,-2 0-560-16,-1 2-16 0,0 1-16 0,-3 0 0 16,0 1-704-16,-1 2-144 0,-2-2-32 0,1 0-19888 0</inkml:trace>
  <inkml:trace contextRef="#ctx0" brushRef="#br1" timeOffset="199232.37">10590 15332 7359 0,'1'-7'656'0,"-1"1"-528"15,1 2-128-15,-1 1 0 0,0 1 992 0,0 0 160 0,3-5 48 0,-3-2 0 0,0-5 1360 0,-1 1 256 16,1 2 64-16,-3 2 16 16,2 4 48-16,-2 3 0 0,0 4 0 0,-1 3 0 0,-1 5-960 0,0 4-192 15,-1 5-48-15,1 3 0 0,-3 4-848 0,3 4-192 0,-2-1-16 0,1 2-16 16,0 2-368-16,1-2-80 0,1 1-16 0,-1-2 0 15,2-2-48-15,1 1-16 0,-1-3 0 16,1-4 0-16,1-3 16 0,-2 3 0 0,2 3 0 16,-3 3 0-16,1 0 0 0,-2-1 0 0,3-4 0 0,-1-2 0 15,0 0 0-15,-1 0 0 0,0-2 0 0,-1-2 0 16,1-2 64-16,1-2 16 0,-1 0 0 0,1-3 0 16,2-2-64-16,1 1-16 0,-2-4 0 0,2 1 0 15,0-2-160-15,0-1 0 0,0-2 144 0,0 1-144 16,0-1 0-16,0-2 0 0,0 1 0 0,0 0 0 15,-1 1 0-15,1-1-160 0,-1 0 16 0,-1 0 0 16,-1 0-432-16,0 2-96 0,-1-1-16 0,0 0-12368 16,0 1-2496-16</inkml:trace>
  <inkml:trace contextRef="#ctx0" brushRef="#br1" timeOffset="199657.58">10325 15854 7599 0,'0'-1'160'0,"0"1"32"15,0 0 16-15,0 1 16 0,0 1-224 0,0-1 0 0,0 2 0 0,0 1 0 0,-1 3 2624 0,0 3 464 0,1 4 112 0,1 0 0 0,0 2 288 0,2 1 48 0,1 1 16 0,-4-18 0 16,0 0-1696-16,19 55-320 0,-19-55-80 0,0 0-16 0,0 0-608 0,32 63-112 31,-32-63-16-31,0 0-16 0,0 0-96 0,0 0-16 16,0 0 0-16,0 0 0 0,57 46-64 0,-47-47-32 16,0-2 0-16,1-3 0 0,0-2 96 0,1-2 0 15,2-4 16-15,0-2 0 0,1-2 48 0,2-2 16 16,2 2 0-16,-2-1 0 0,0 2-16 0,-5 2-16 0,1-1 0 15,-3 2 0-15,-2 3-192 0,-1 1-48 0,0 0 0 0,-1 0 0 16,-3 2-144-16,0-1-48 16,-3 4 0-16,0 0 0 0,0 3-192 0,-3 0 0 0,-1 1 128 0,-1-1-128 15,0 4-144-15,-1 1-80 0,1 1-16 0,-1 0 0 32,2 3-848-32,-2 0-160 0,2 2-32 0,-2 1-20320 0</inkml:trace>
  <inkml:trace contextRef="#ctx0" brushRef="#br1" timeOffset="203427.68">10804 14593 13823 0,'0'-3'1216'0,"0"0"-960"0,0 2-256 0,0 1 0 0,0-2 1088 16,0 2 192-16,0-1 16 0,0-2 16 0,2 0 1216 0,1-1 240 16,1 1 48-16,3 0 16 0,1 3-1008 0,4-1-208 15,0 2-32-15,4 1-16 0,2-1-704 0,2 1-144 0,1-1-16 0,2-1-16 16,-1 0-96-16,1-1-16 15,-2-2 0-15,-1-3 0 0,-4 2-64 0,0-2 0 0,4-4-16 16,1-2 0-16,2-1-160 0,-3-1-16 0,-2 1-16 0,-1 0 0 16,-3 2-112-16,-1 0 0 15,-3 2-16-15,-2 2 0 0,-1 2-176 0,-2-1 128 16,-1 4-128-16,-3 1 128 0,1 1-128 0,-4 0-176 16,-1 3 48-16,-1 1 0 15,-1 2-1056-15,-2 1-208 0,-2 3-32 0,-1 1-10224 0,-1 0-2032 16</inkml:trace>
  <inkml:trace contextRef="#ctx0" brushRef="#br1" timeOffset="203744.08">10927 14639 4607 0,'2'-1'192'0,"-1"0"64"15,0-1-256-15,1 1 0 0,-1-1 0 0,2 1 0 0,0 1 2000 0,-2-2 368 16,4 1 64-16,2 0 0 0,1 1 1072 0,-1 1 208 16,2 2 32-16,-1 4 16 0,1 1-1488 0,-2 4-288 15,1 2-64-15,1 1-16 0,-9-15-752 0,0 0-160 0,24 58-32 0,-24-58 0 16,0 0-272-16,26 72-64 0,-26-72-16 0,0 0 0 15,32 68-288-15,-32-68-64 0,0 0-16 0,28 58 0 16,-28-58-48-16,0 0 0 0,0 0 0 16,27 62 0-1,-25-48-32-15,-2-1-16 0,-1 0 0 0,-5-2 0 16,-1 0 48-16,-3-1 0 0,-2 0 0 0,-2-1 0 0,4-4 64 16,-2 1 0-16,-2-2 16 0,-1-1 0 0,-2 0 16 0,-3 0 0 0,2-3 0 15,-2 0 0-15,-1 0-32 0,0-3-16 0,-1 0 0 0,3-3 0 16,3 2-96-16,3-1-16 0,3-1 0 0,3 0 0 15,3 1-128-15,1 0 0 0,3 1 0 0,3 0 0 32,1 0-624-32,3 1-48 0,2 0-16 0,2 0-18832 15</inkml:trace>
  <inkml:trace contextRef="#ctx0" brushRef="#br1" timeOffset="204055.87">11379 14454 5519 0,'0'-1'496'0,"0"1"-496"0,0 0 0 0,0 0 0 16,0 1 1504-16,-1 2 208 0,-1 0 32 0,-2 5 16 16,0 5 1088-16,-3 6 224 0,1-1 32 0,-1 4 16 15,-1 5-832-15,-2 6-176 0,-1 2-16 0,1 0-16 16,0-1-672-16,1-1-144 0,2 1-32 0,2-3 0 15,0-1-144-15,2-4-16 0,3-2-16 0,0-4 0 0,2-1-416 0,1-4-64 16,1-1-32-16,-1-3 0 0,2-1-160 0,0-1-16 16,0-1-16-16,0 1 0 0,2-4-96 0,0 1 0 15,0-2-16-15,1 2 0 16,2-3-112-16,0 1-128 0,1 0 176 0,2-1-176 0,-2-1 0 0,2 0 0 16,0 1 0-16,-1-1 0 15,3-1-320-15,-3 0-128 0,1 1-32 0,1-4-18240 16</inkml:trace>
  <inkml:trace contextRef="#ctx0" brushRef="#br1" timeOffset="204566.84">11515 14791 4607 0,'-6'-6'400'0,"3"3"-400"16,3 3 0-16,-1-1 0 0,0 1 2224 0,1 0 352 0,-2 1 80 0,1 2 16 15,-1 3 368-15,0 2 80 0,0 5 16 0,1 1 0 16,1 4-976-16,0 1-192 0,1-1-48 0,3 0 0 15,-1 1-976-15,3-2-208 0,1 0-32 0,1-2-16 16,-8-15-288-16,0 0-48 0,0 0-16 0,0 0 0 0,0 0-16 0,65 47 0 16,-52-46 0-16,1-2 0 15,0-2 128-15,0-4 0 0,2 0 16 0,0-3 0 0,-1-1-64 0,2-4-16 16,-1 3 0-16,-1-4 0 0,-2 1-80 0,-2-1-32 16,-1 1 0-16,-2 0 0 0,-2 1 0 0,-3 2 0 15,-2-1 0-15,-3 0 0 0,-1 0 0 0,-2 2 0 16,0 0 0-16,-1 0 0 0,-1 2-16 0,1 2 0 15,1 1 0-15,-2 2 0 0,2 3-48 0,1 1-16 16,-1 1 0-16,2 3 0 0,0 2-192 0,2 3 176 16,-1-2-176-16,2 1 160 0,2 5-160 0,0 1 0 15,4 0 0-15,0 0 0 0,1 0 0 0,3-4 0 16,0 1 0-16,-2-3 0 0,5-1 736 0,-2-5 224 16,2 1 32-16,-3-3 16 15,1-1-1648-15,-1-2-336 0,0-3-64 0,0-1-16 0,1-1 864 0,-3 1 192 0,1-2 0 0,-1 1 0 16,-1-2 0-16,2 3 144 15,-5-3-144-15,0-1 192 0,1 1 48 0,-4-2 16 0,0 3 0 0,1-1 0 16,-4 0 112-16,1-3 16 0,-3-1 16 0,-1 0 0 16,0 0 16-16,-2-2 0 0,-2 2 0 0,1 0 0 15,-2 0-112-15,-3 0-32 0,0 0 0 0,1 2 0 0,3 4-144 16,1 1-128 0,-1 1 144-16,-1 0-144 0,3 2 0 0,-1 1 0 15,2 3-176-15,2 2 176 0,-2 1-1024 0,5 2-64 0,0 2-32 0,-1 3-19984 16</inkml:trace>
  <inkml:trace contextRef="#ctx0" brushRef="#br1" timeOffset="204865.17">11889 14317 13823 0,'-4'-5'1216'0,"3"-1"-960"0,1 2-256 0,1 2 0 0,0 1 2208 0,1-3 400 0,1-3 80 0,1-5 0 15,3 2 64-15,1 5 16 0,5 3 0 0,3 7 0 16,-16-5-592-16,0 0-112 0,0 0-16 0,77 67-16 16,-77-67-1216-16,0 0-240 15,64 89-64-15,-64-89 0 16,35 71-64-16,-35-71-32 0,0 0 0 0,34 85 0 16,-34-85-96-16,20 61-32 0,-20-61 0 0,15 59 0 15,-15-59 16-15,0 0 0 0,15 68 0 0,-14-50 0 16,-1-1 16-16,0-3 0 0,-1-1 0 0,2-2 0 0,-2 0-176 15,-2 1-16-15,-1-2-128 0,1-2 192 0,-2 1-192 0,1-1-128 16,0 1 128-16,-4 0-14208 16,-2 3-2736-16</inkml:trace>
  <inkml:trace contextRef="#ctx0" brushRef="#br1" timeOffset="206184.72">12225 14601 11055 0,'2'-1'976'0,"-1"-2"-784"0,1 0-192 0,-1 2 0 0,2-1 768 0,0 0 96 16,2-4 32-16,4-3 0 0,4-3 848 0,4-4 176 15,-2 3 48-15,2 1 0 0,0 2-128 0,0 0-32 16,1 3 0-16,-4 0 0 0,1 3-480 0,-1 1-112 0,1 0 0 0,-1 0-16 15,2 2-160-15,-1-2-16 0,2 1-16 0,-1 0 0 16,1-1-352-16,-2 0-64 0,2 0-16 0,0-1 0 16,0 0-288-16,0-2-64 15,0 0-16-15,-1-1 0 0,-1 2-208 0,-1-2 0 0,-1 2 0 0,-4 1 0 0,-2 1-160 16,-5 2-128-16,0 1-32 0,-4 3-10944 16,-2 1-2208-16</inkml:trace>
  <inkml:trace contextRef="#ctx0" brushRef="#br1" timeOffset="206385.27">12401 14694 15663 0,'2'0'1392'0,"1"0"-1120"0,0 0-272 0,-2 0 0 0,1 0 1408 0,1-1 240 16,1 0 32-16,6-1 16 0,3 1 1632 0,1-2 320 0,0 0 64 0,1-1 0 15,1 0-1808-15,1-2-368 16,-2 0-80-16,2-1-16 0,0-1-864 0,2-2-160 15,3-3-32-15,1 1-16 0,1-3-240 0,0 1-128 16,0-1 128-16,1-1-128 16,-2 2-352-16,-3 1-144 0,-1 2-16 0,0 1-17600 0</inkml:trace>
  <inkml:trace contextRef="#ctx0" brushRef="#br1" timeOffset="206713.31">12925 14319 23039 0,'-9'5'2048'0,"2"1"-1648"16,3 0-400-16,1-2 0 0,0-1 928 0,-1 4 96 0,-3 4 32 0,-6 7 0 0,-1 6 1408 0,1 5 288 15,6-1 48-15,5-3 16 0,6-2-1328 0,-4-23-256 16,0 0-48-16,0 0-16 0,62 57-656 0,-62-57-128 16,58 8-16-16,-24-9-16 15,2-4 112-15,3-3 32 0,-4-2 0 0,-1-4 0 16,-2 0 0-16,-3-3 0 0,-3-2 0 0,-2 0 0 15,-1-1 48-15,-3 1 16 0,-3-2 0 0,-2 0 0 16,-1 0 0-16,-4-3 0 0,2 1 0 0,-5-1 0 16,-2 2-48-16,-3-2 0 0,-2 1 0 0,-3 0 0 15,-1-1 0-15,-5 0-16 0,-1 0 0 0,-2 0 0 16,-1 2-112-16,-4-1-32 0,-1 1 0 0,-4-1 0 16,-3 0-192-16,-3 2-32 0,-2 1-128 0,-1 3 192 15,-2 6-192-15,1 1-160 0,-1 5 32 0,0 2 0 16,-3 4-896-16,0 6-192 0,-5 7-16 0,0 5-16 15,0 3-480-15,-3 5-80 0,-1 6-32 0,-6 6-18720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25:28.0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8:25:41.575"/>
    </inkml:context>
  </inkml:definitions>
  <inkml:trace contextRef="#ctx0" brushRef="#br0">2217 1906 2751 0,'0'-1'256'0,"0"1"-256"0,0 0 0 0,0 1 0 0,0-1 256 0,0 2 16 0,1-1 0 0,-1 2 0 0,2 1-64 0,-1 3-16 15,1 2 0-15,-1-1 0 0,2 3 208 0,0 2 48 16,-2 0 0-16,0 0 0 0,1-2-192 0,-2 0-16 15,1 5-16-15,-1 2 0 0,0 3 160 0,0 5 48 16,0 2 0-16,0 4 0 0,0 2-112 0,-1 3-32 16,-1 0 0-16,1 1 0 0,0-3-288 0,-2-1 128 15,0-1-128-15,-1-4 0 0,-1 1 320 0,1-3-32 16,-1-2-16-16,0 1 0 0,1-1 608 0,0 1 112 0,1-1 32 0,0 2 0 16,2 1-336-16,-1 0-64 15,2-28-16-15,2 63 0 0,-2-63-256 0,7 65-48 16,-7-65-16-16,11 69 0 0,-11-69-80 0,14 63-16 15,-14-63 0-15,0 0 0 0,20 82-192 0,-20-82 0 0,0 0 0 0,16 81 0 16,-12-61 192-16,-1-1-48 0,1 3-16 16,-1-1 0-16,-3-21 96 0,0 0 16 15,14 70 0-15,-14-70 0 0,0 0-80 0,11 74-16 16,-11-74 0-16,0 0 0 0,10 72 48 0,-7-48 0 0,1-2 0 0,0 0 0 16,-4-22-48-16,0 0 0 0,0 0 0 0,20 76 0 0,-16-59 112 0,1-4 0 15,0-1 16-15,1 0 0 0,1-2 224 0,1-1 32 16,1 0 16-16,-1-3 0 15,2-1-32-15,2-1 0 0,2 1 0 0,3-2 0 16,1-2-240-16,2-2-48 0,1-1-16 0,2-1 0 0,1 0-16 0,1-1-16 16,0 0 0-16,1 0 0 15,4-2 0-15,-1-1 0 0,2 3 0 0,2-2 0 0,2 3-16 0,3 0 0 16,2 1 0-16,2-1 0 16,5 1-32-16,-2 0-128 0,-4-1 192 0,3 1-64 0,5 0-128 15,2 0 0-15,1 1 0 0,2 2 128 0,3 1-128 16,-1 0 0-16,1 4 0 0,0-2 0 0,1 0 0 15,0-1 0-15,4-1-128 0,2-1 128 0,2 2 0 16,4 0 0-16,0 2 0 0,1 0 0 0,-3 0 0 0,-1 0-176 16,6-3 176-16,1 1-128 15,0 1 128-15,2 2 0 0,-1 4 0 0,3-2 0 0,1 2 0 0,1-3 0 16,-3-1 0-16,3 1 0 0,5 0 0 0,-10 2 0 0,-12-2 0 0,5-2 0 16,10 1 0-16,8-2 0 15,7 1 0-15,8 0 0 0,2 1 0 0,1-1 0 16,-5-2 0-16,1-1 0 0,4 1 0 0,-1-1 0 15,-4 3 0-15,-3-1 0 0,1-3 0 0,3 2 0 0,2-2 0 0,1 2 0 16,2 2 0-16,1-3 144 0,2 0-144 0,4-2 0 16,2 3 192-16,1-2-192 0,-1 0 192 0,-1-2-192 15,0 1 240-15,-1 0-64 16,0 0-16-16,-4 1 0 0,-6-1-32 0,5 0-128 0,9 2 192 16,4-1-64-16,2 1-128 0,-2 1 128 0,-3-2-128 15,-1 2 128-15,0 0-128 0,2-1 0 0,7 1 0 0,0 0 0 16,0 1 0-16,-1-1 0 0,-2 1 0 0,-1-2 0 0,2 1 0 0,0-2 0 15,1 2 0-15,3-2 0 16,5-1 0-16,-2 0 0 0,-2 2 0 0,2-2 0 16,3 0 192-16,-2 0-32 0,-1 0-16 0,-4-2 0 15,-7 2 0-15,8-1 0 0,8-1 0 0,1 2 0 16,-13-1 16-16,-2 1 0 0,7-1 0 0,3-1 0 16,5 2-16-16,1-1 0 0,1-1 0 0,-1 0 0 15,1 0-144-15,0 1 128 0,-11-2-128 0,-4 0 128 16,-3 2 0-16,8-2-128 0,11-1 192 0,0 1-64 15,0 0-128-15,-3 0 0 0,-1-1 0 0,-2 0 128 0,-3 2-128 16,0-2 0-16,-2-2 0 0,-9 1 128 0,-7 0-128 16,1 1 0-16,4-1 144 0,6-3-144 0,5 3 224 15,4-2-32-15,3 0 0 0,1-2 0 0,0-1 16 0,-4 3 0 16,-2 3 0-16,-3-2 0 0,-4-1-16 0,2 0-16 16,0 2 0-16,0 0 0 0,-4 0-48 0,-2 0-128 15,0 1 192-15,-2 0-64 0,-3 4-128 0,-25 0 0 0,-17-1 144 0,9-1-144 16,18 2 0-16,19 0 0 0,12 2 0 15,-3-2 0-15,-7 0 0 0,-2 2 0 16,-2 4 0-16,4-2 0 0,1-1 0 0,-6 0 0 0,-8 3 0 16,-3-1 0-16,1 2 0 0,1-2 0 15,-2-3 0-15,2 1 0 0,3 3 0 0,-10-2 0 0,-9 2 0 0,4-3 0 16,6-1 0-16,-11 3 0 0,-14-1 0 0,3 0 0 16,6 2 0-16,7-2 0 0,5 0 0 0,-2-1 0 15,-6 1 0-15,2 1 0 0,-1-1 0 16,-1 0 0-16,-10 0 0 0,2-1 128 0,5 0-128 0,0 1 0 15,-3 0 0-15,-3 1 128 0,-1-1-128 0,-4 0 0 16,-6-1 0-16,0 0 144 0,-2 1-144 0,-1-1 0 16,-4 1 128-16,-4 2-128 0,-4-2 0 0,0 2 0 0,-4-1 128 0,0 1-128 15,1-2 0-15,-2 2 0 0,-3-2 0 0,-3 0 0 16,1-1 0-16,-2 0 0 0,0 1 128 0,-7-1-128 16,-7-2 0-16,1 2 0 15,6-1 0-15,4 0 0 0,-1 1 0 0,1 0 0 0,-2-1 128 16,0 0-128-16,-2 0 0 0,0-1 0 0,-3 1 0 0,0-1 0 0,-2 0 128 15,2-1-128-15,-2 0 0 0,-1-1 0 0,-1 0 0 0,-2-1 0 16,-2-1 144-16,-3-1-144 16,-1 0 0-16,-2-2 144 0,-1 1 128 0,-3-4 32 15,-2 1 0-15,-3-4 0 0,-1 2 208 16,-4-1 32-16,0-3 16 0,-3-2 0 0,-1-3-144 0,-2-4-32 16,0-1 0-16,-1-1 0 0,1 1-192 0,0-2-32 15,-1-1-16-15,0-1 0 0,1-2-144 0,-1-2 0 16,1-1 144-16,0 0-144 0,0 3 0 0,2 2 144 15,1-3-144-15,-2-1 0 0,4-4 128 0,1-4-128 16,-1-8 0-16,3-4 0 0,-1 1 128 0,0 0-128 0,-1 3 0 0,0-1 0 16,-2 2 0-16,1 2 0 0,0 5 0 15,0 5 0-15,-1 2 160 0,1 1-160 0,-1-2 128 0,-1-3-128 16,0-1 128-16,0-1-128 0,0-1 0 0,-1 0 128 16,-1 4-128-16,-1 2 0 0,2 0 0 0,-3 3 128 15,-2 1-128-15,2 2 0 0,-2 3 0 0,1 3 0 16,0 1 0-16,0 3 0 0,0 1 0 0,0 0 0 0,-1-2 0 0,0 3 0 15,-1 1 0-15,2 1 0 16,-2 3 0-16,0-2 0 0,-3 1 0 0,0-1 0 16,0 3 0-16,-1-4 0 0,-5 1 0 0,-1-1 0 15,-3 1 0-15,-2 2 0 0,-4 0 0 0,0-1 0 0,-6 2 0 0,-1 2 0 0,-4 0 0 16,-6 0 0 0,-2 1 0-16,-3 0 0 0,-5-1 0 0,-4-1 0 15,1 2 0-15,-8 0 0 0,-4 0-144 0,-8 2 144 16,-3 0 0-16,-5 1 0 0,-2-3-128 0,-1 0 128 15,3 0 0-15,-6 1 0 0,-10 2-128 0,-2-3 128 16,0 0 0-16,-2-2 0 0,-5 1-128 0,-1-1 128 16,-3 1 0-16,-3-2 0 0,0-1 0 0,-3 1 0 0,-4 0-128 15,-1-1 128-15,3 1 0 0,-4 0 0 0,5 3 0 0,-1-3-128 16,2-1 128-16,0-1 0 0,2 1 0 0,-7 0 0 16,-8-2 0-16,5 0 0 0,10 2-144 0,-6 0 144 15,-8-2 0-15,1 0-144 0,7 1 144 0,-3 0 0 16,-8 0 0-16,3-1 0 0,2 0 0 0,-4 2-160 15,-7 1 160-15,-1-1 0 0,-1-1-128 0,-8 4 128 16,-8-1 0-16,-8 1 0 0,-9-1-128 0,-9 1 128 16,-6 4 0-16,-4 1 0 0,1 0-128 0,3 2 128 15,4-1 0-15,28 5 0 0,26 0 0 0,-6 1-128 16,-17 0 128-16,-21 2 0 0,-14 2 0 0,-10 4 0 16,-4-1 0-16,0 2 0 0,6-1 0 0,-1 1-128 0,-8 3 128 15,0-2 0-15,8 1 0 0,6 0 0 0,-1 0-128 0,1-2 128 16,-4 0 0-16,1-4 0 0,0 3 0 15,2-4 0-15,2-1 0 0,-2-1 0 0,-3 0 0 0,3-1 0 16,6 2 0-16,0 0 0 0,0-1 0 0,-4 0 0 16,-1-1 0-16,3 2 0 0,7-1 0 0,-1-3 0 15,-4 0 0-15,-2-2 0 0,-3 2 0 0,6-2 0 16,3 1 0-16,-1-2 0 0,-6-2 0 0,-5 2 0 16,2 2 0-16,4-1 0 0,3-1 0 0,-4 0 0 0,-4 0 0 0,-1 2 0 15,0-1 0-15,2 0 0 0,11 1 0 0,-7-1 128 16,-2 1-128-16,0 0 0 15,3 4 0-15,4-2 0 0,5 1 0 0,-8-3 0 0,-5 4 0 0,-3 1 0 16,2 3 0-16,9-2 0 0,11 1-160 0,-9 2-32 16,-8 2 0-16,0 4 0 15,12 4-1216-15,-6 0-256 0,-2 3-64 0,-11 5-14896 16</inkml:trace>
  <inkml:trace contextRef="#ctx1" brushRef="#br0">7425 11938 0,'0'0'0,"0"0"0,0 0 31</inkml:trace>
  <inkml:trace contextRef="#ctx0" brushRef="#br0" timeOffset="17303.66">14342 4027 4607 0,'0'-3'400'0,"0"0"-400"0,0 2 0 0,0-1 0 0,1-1 1184 0,-1-1 160 0,0-1 16 0,0-5 16 0,0-2 1504 0,0 1 288 16,0-2 64-16,0 3 16 0,0 2-736 0,0 1-144 15,0 1-16-15,-1 3-16 0,1 1-896 0,-2 2-176 16,2 1-48-16,-3 2 0 0,1 1-528 0,-1 7-112 15,-3 5-32-15,0 4 0 0,2 7-320 0,0 2-64 0,0-1-16 0,1 5 0 16,-1 8-144-16,-1 4 0 16,1 9 0-16,0 2 0 0,1-1 0 0,2-1 0 0,-2 0-176 0,3-5 176 15,0-1-128-15,0-48 128 0,3 78-128 0,-3-78 128 16,4 59 0-16,-4-59 0 0,3 44 0 0,-3-25 0 16,0-4 0-16,-2-2 0 15,1-1 144-15,-1-2-144 0,0-1 576 0,-1-4 0 16,0-2 0-16,2-1 0 0,-2-2 64 0,-1-3 32 0,1-1 0 0,0-3 0 15,0-2-208-15,0-2-32 0,2 0-16 16,-2-5 0-16,3-1-128 0,1-4-32 0,4-2 0 0,2-2 0 0,1-2-112 0,5-3-16 16,2 1-128-16,4-2 192 15,-1 1-192-15,5 3 0 0,2 2 0 0,1 3 0 16,-2 5 0-16,0 5-192 0,-3 2 192 0,-1 4-208 0,-2 6 16 0,-1 4 0 16,-17-4 0-16,0 0 0 0,0 0-48 0,58 54 0 15,-58-54 0-15,0 0 0 0,24 82 0 0,-24-82 0 16,3 65 0-16,-6-34 0 0,-3-1 16 0,1-3 0 0,-3-5 0 0,-1 1 0 31,-3-3 224-31,0-1 0 0,-3 0 0 0,0-2-144 0,-1 0 272 0,-2-3 48 0,0-1 16 0,-1-4 0 31,4 1 64-31,-2-1 32 0,-2-2 0 0,1 0 0 0,1-1-112 16,-1-2-32-16,2 0 0 0,2-1 0 0,1-2-144 0,3-1-144 0,3 0 144 0,3 0-208 31,0 0-752-31,4-1-128 0,0 2-48 0,3-1-16272 0</inkml:trace>
  <inkml:trace contextRef="#ctx0" brushRef="#br0" timeOffset="17779.12">15097 4828 20271 0,'5'-13'896'0,"-4"6"192"0,2 0-880 0,-2 1-208 0,1 2 0 0,-2 0 0 0,0-2 2432 0,0-4 448 0,0-4 96 0,-2-6 16 0,1-2-352 0,-5-1-64 0,1 1-16 0,-4 0 0 15,-1 5-1600-15,-1 3-336 0,-2 4-64 0,0 5-16 16,-2 1-224-16,-3 4-64 0,-1 4 0 0,1 3 0 16,-2 3-256-16,0 4 0 0,0 1 128 0,2 1-128 15,3 2 0-15,0 1 0 0,3 0 0 0,2 3-144 16,1 0 0-16,5-1 0 0,3 1 0 0,1-22 0 15,0 0-64-15,14 58-16 0,-14-58 0 0,0 0 0 16,0 0 64-16,0 0 16 0,65 55 0 0,-65-55 0 16,0 0 144-16,58 8 0 0,-41-11 0 0,0-1 0 15,0-3 144-15,0 0 16 0,-2-3 0 0,1-1 0 16,-4-2 32-16,2 0 16 0,1 1 0 0,-4-1 0 16,2 2 48-16,-4-2 0 0,1 0 0 0,0 3 0 15,-1-1-16-15,-2 1 0 0,1 0 0 0,-1 2 0 16,-1 2 0-16,0 2 0 0,-2 0 0 0,0 2 0 0,2 2-112 0,-2 2 0 15,0 2-128-15,2 0 192 0,0 3-192 0,1 0 128 16,1 2-128-16,-1-2 0 0,3 0 0 0,0 1 0 16,0-1 0-16,3-1 0 0,2 0 0 0,1-2 0 15,1 0-144-15,-1 0 144 0,3-1-352 0,-4-1 32 0,1 0 0 16,-3 0 0 0,-2-1-400-16,-1-1-80 0,0 2-16 0,-3-2-18064 0</inkml:trace>
  <inkml:trace contextRef="#ctx0" brushRef="#br0" timeOffset="18049.54">15501 4201 10127 0,'-1'-12'896'0,"1"8"-704"0,0 1-192 0,0 2 0 0,1-1 1824 0,1 2 336 0,-1 2 64 0,2 1 16 0,0 2 0 0,1 4 16 16,-4-9 0-16,0 0 0 0,0 0 0 0,17 82 0 15,-17-82 0-15,6 72 0 0,-6-72-1312 0,2 87-272 16,-2-87-48-16,2 86-16 16,-2-86-480-16,4 75-128 0,-4-75 0 0,4 55 0 0,-4-55 0 0,0 0 176 15,9 57-176-15,-9-57 192 0,0 0 144 0,0 0 48 16,0 0 0-16,0 0 0 0,24 66-224 0,-20-59-32 16,-1-2-128-16,0-1 192 15,0-1-976-15,-1 0-208 0,3-3-32 0,-3-2-9840 0,0 1-1952 0</inkml:trace>
  <inkml:trace contextRef="#ctx0" brushRef="#br0" timeOffset="18255.05">15258 4595 911 0,'0'-2'0'0,"0"2"0"0,2 0 0 0,1 2 0 15,-1-2 2960-15,3 0 512 0,3 0 112 0,3 1 0 0,11 1 352 0,9-2 64 16,5 0 16-16,3-2 0 15,-1-2-912-15,-2 0-176 0,-2-1-48 0,-1 0 0 16,-2-1-1728-16,-3 0-336 0,-2 2-80 0,-1 0-16 16,-2 3-528-16,-1-2-192 0,-1 1 144 0,1 2-144 15,-3 0-624-15,0 0-208 0,-2 2-32 0,-2-1-16720 16</inkml:trace>
  <inkml:trace contextRef="#ctx0" brushRef="#br0" timeOffset="18682.07">16131 4557 3679 0,'5'-17'320'0,"-4"8"-320"16,-1 2 0-16,0 1 0 0,0 2 2576 0,-1 0 448 16,-2 0 96-16,-3-5 16 0,-2-1 64 0,-4-4 0 15,0 1 16-15,-4 4 0 0,1 2-736 0,-1 2-160 16,1 2-16-16,0 5-16 0,0 1-896 0,1 2-176 15,1 4-48-15,-1 2 0 0,3 2-704 0,1 2-144 16,1 2-16-16,4 3-16 0,0 1-288 0,2 1 160 16,3-22-160-16,0 0 128 0,3 57-128 0,-3-57 0 15,0 0 0-15,0 0 0 0,20 63 0 0,-20-63 0 0,0 0-144 0,0 0 144 16,0 0-144-16,0 0 144 0,58 48-208 0,-44-47 80 16,0 0-192-16,2-2-48 0,-1 0 0 0,2-2 0 31,0 0-848-31,0 0-160 0,0-1-32 0,0 1-14208 0</inkml:trace>
  <inkml:trace contextRef="#ctx0" brushRef="#br0" timeOffset="19112.74">16316 4242 26719 0,'-1'0'1184'0,"0"0"240"0,1 1-1136 0,0 0-288 16,0 2 0-16,0-1 0 0,0 2 1120 0,0 3 160 15,0-1 48-15,0 1 0 0,1 4 416 0,-1-11 96 16,0 0 16-16,7 90 0 0,-7-90-1024 0,6 85-208 16,-6-85-48-16,4 85 0 0,-4-85-432 0,4 65-144 15,-4-65 0-15,0 0 0 0,7 65 0 0,-5-51 0 0,-2 0 0 0,0-4 0 16,0 1 128-16,-2-4-128 0,-1 0 0 0,2-1 0 16,-2 0 208-16,0-2-64 0,1-1-16 0,-1-3 0 15,0 1 48-15,0-2 0 0,2-2 0 0,1-1 0 16,0-1 16-16,0-2 16 0,3-1 0 0,-1-2 0 15,4 0 16-15,1-3 0 0,2-1 0 16,0-1 0-16,3-1-80 0,-1 2-16 0,2 0 0 0,-2 0 0 16,2 4-128-16,-1 1 0 0,-2 2 144 15,0 3-144-15,0 3 0 0,0 1 0 0,0 1 0 0,0 3 0 0,-2 3 0 16,-1 2 0-16,-1 1 0 0,-2 1 0 16,-1-1 0-16,1 1 0 0,-1 3-144 0,0 2 144 15,-3 0 0-15,3-1 0 0,-2-2 0 0,2-1 0 0,1 1 0 0,0-1 0 16,1-3 0-16,-1 1 0 15,0 0 0-15,0-1 0 0,2-1 0 0,-2-1 0 32,1-1-496-32,0 1-16 0,-1-3-16 0,1 2-18288 0</inkml:trace>
  <inkml:trace contextRef="#ctx0" brushRef="#br0" timeOffset="21296.59">18791 4568 22111 0,'-2'-6'1968'0,"0"3"-1584"0,2 2-384 0,0 0 0 0,-1-1 1536 0,1 1 240 0,0 1 32 0,0-2 16 16,0 2 544-16,1-1 128 0,1-1 0 0,0 1 16 15,1 0-1360-15,0 1-256 0,1 1-64 0,-1 0-16 0,1 1-656 0,-1-1-160 16,0 1 0-16,-2 1 0 16,1-2-288-16,-4 2-96 15,2 0 0-15,-1-2-16 16,-2 2-624-16,2-2-128 0,-2 2-32 0,-1-1 0 16,1-1-224-16,0-1-64 0,0 1 0 0,0-1 0 15,2 0 0-15,-2-1-16 0,2 1 0 0,1-1-6416 0,0-1-1280 0</inkml:trace>
  <inkml:trace contextRef="#ctx0" brushRef="#br0" timeOffset="23546.31">16817 4982 17503 0,'0'0'1552'0,"-2"0"-1232"0,2 0-320 16,0 0 0-16,0 0 576 0,0 0 48 0,0-2 16 0,0 2 0 0,2 0 2048 0,-2-1 432 15,4 0 80-15,0-1 0 0,2 1-1152 0,1-1-224 16,1-1-48-16,5 2-16 0,1-2-624 0,2-1-128 16,2 1-32-16,-1-1 0 0,1 0-528 0,2-2-96 15,0 2-32-15,2-3 0 0,4 0-192 0,-2 1-128 16,-7 3 128-16,-2-1-128 0,1 3 0 0,-2-2 0 0,0 3-160 0,-4-2 160 31,-2 4-1280-31,-2-1-128 0</inkml:trace>
  <inkml:trace contextRef="#ctx0" brushRef="#br0" timeOffset="23932.8">17503 4653 21183 0,'4'-7'1888'0,"-1"-1"-1504"0,0 6-384 0,-3-1 0 16,-1 0 560-16,-1-1 32 0,2-5 16 0,-3-3 0 0,-2-4 2144 0,-4 1 416 16,-4 0 96-16,-3 3 0 15,-3 6-1728-15,-1 0-336 0,1 5-80 0,-1 1-16 0,3 3-656 0,-2 2-128 16,3 4-16-16,0 2-16 0,2 2-160 0,3 0-128 0,5 2 144 0,3-2-144 16,6 1 0-16,3-1 0 0,-6-13-176 0,0 0 176 31,0 0-704-31,62 51 0 0,-62-51-16 0,0 0 0 15,73 33 176-15,-73-33 32 0,0 0 16 0,71 34 0 0,-71-34 288 0,0 0 48 0,0 0 16 0,63 51 0 16,-63-51 144-16,0 0 0 0,0 0 128 0,0 0-128 16,12 62 416-16,-19-52 16 0,-3 2 0 0,-3-1 0 15,-1-1 144-15,-3 0 48 0,-3 1 0 0,-2 0 0 16,0-2-176-16,3-1-48 0,-1-1 0 0,4-1 0 16,4-2-192-16,0-1-32 0,4-2-16 0,2-1 0 31,2 0-784-31,2-1-144 0,2-2-48 0,3 0-16704 0</inkml:trace>
  <inkml:trace contextRef="#ctx0" brushRef="#br0" timeOffset="24164.46">17770 4695 16575 0,'6'-6'736'0,"-3"4"160"0,1-1-720 16,-3 1-176-16,1 1 0 0,-2 1 0 0,1 0 3040 0,2 0 576 0,0 1 112 0,-1 2 32 15,3 1-976-15,-1 3-192 0,-1 5-32 0,0-1-16 16,-2 3-1552-16,2 0-304 0,-2 2-64 0,1 1-16 16,-2-17-384-16,0 0-80 0,0 0-16 0,8 69 0 31,-8-69-128-31,0 0 0 0,0 0 0 0,0 0-176 31,9 59-656-31,-8-50-128 0</inkml:trace>
  <inkml:trace contextRef="#ctx0" brushRef="#br0" timeOffset="24631.54">18078 4720 23039 0,'4'-9'1024'0,"0"3"192"0,1 0-960 0,-1 2-256 15,-1 1 0-15,-2 0 0 0,3 1 1680 0,6-4 304 16,4-3 48-16,6-2 16 0,7-2 304 0,0 2 64 0,1-2 16 15,2 2 0-15,1 1-1488 0,-1 0-304 0,1 0-48 0,-2 2-16 16,0 1-416-16,-5 0-160 0,-3 1 0 0,-4 3 144 16,-3 2-144-16,-6 1 0 15,-1 1 0-15,-5 4 128 0,-2-1 0 0,-6 3-128 0,-2 1 192 0,-5 4-64 16,-1 0-128-16,-3 1 128 0,0 3-128 0,-3-2 128 16,2 1-128-16,-2 2 0 0,0 2 0 0,2-2 128 15,1 1-128-15,1-1 0 0,2 1 0 0,2-2 0 16,2-1-192-16,1-1 192 0,2-1-160 0,1 0 160 15,2-3 0-15,1 0 0 0,1-2-128 0,0 1 128 0,1-4 0 0,-1 1 0 16,4 0 0-16,-2 1 0 0,1-2 0 16,2 1 0-16,-2-3 0 0,2 1 0 0,0-1 0 0,0 0 0 15,0-1 0-15,1 0 0 16,0-1 0-16,0 1 128 0,2-2-128 0,0 0 0 16,-1 0 192-16,2-2-192 0,0 2 192 0,1-1-192 15,0-1 256-15,2 1-64 0,1 0-16 0,2 1 0 0,0-2-48 0,-2 2-128 16,0 0 192-16,-1 0-64 0,4 0-128 0,0 0 0 15,3 0 144-15,2 0-144 16,0 2 0-16,-2-2 128 0,-2 0-128 0,-3 0 0 0,1 0 0 0,0-2 0 0,1 1 0 0,-1-1 0 31,-2 1-512-31,-1 0-112 0,0-2-16 0,1 1-18112 16</inkml:trace>
  <inkml:trace contextRef="#ctx0" brushRef="#br0" timeOffset="24957.88">18726 4756 12895 0,'5'-6'1152'0,"-3"3"-928"0,1 0-224 0,0 1 0 0,0 0 2624 0,0 1 496 0,0-1 80 0,1 0 32 0,4-3 368 0,5-2 80 16,3 0 16-16,-1-1 0 0,2-1-2160 0,-1 2-448 16,1-1-64-16,-2 1-32 0,2 0-656 0,-1 0-128 15,-2-1-16-15,-2 0-16 0,0 1-176 0,-2-2 128 16,1 1-128-16,-3 1 128 0,-1 0-128 0,-4-2 0 15,-3 1 0-15,-4-1 0 0,0 1 0 0,-5 1 0 16,-1 1 0-16,-1 2-176 0,0 1 176 0,-2 3 0 16,0 2 0-16,-1 2 0 0,0 3 0 0,-1 4 0 15,-1 2 128-15,3 1-128 0,2-1 208 0,1 4-16 16,-1 1-16-16,2 3 0 0,1 0-16 0,1 1 0 0,4 0 0 16,3-2 0-16,1-4-32 0,-1-16 0 0,0 0 0 0,0 0 0 15,0 0 48-15,43 66 0 0,-43-66 0 0,0 0 0 16,0 0-176-16,72 30 0 15,-52-26 0-15,-1-3 0 16,3-1-512-16,-3 0-128 0,4-1-16 0,0-1-18480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26:13.1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8:26:32.420"/>
    </inkml:context>
  </inkml:definitions>
  <inkml:trace contextRef="#ctx0" brushRef="#br0">24597 15188 38175 0,'-31'-9'3392'0,"-10"-1"-2704"16,-8 0-560-16,-9-1-128 0,-25-3 256 0,-9 1 0 0,8 5 16 0,19 2 0 0,10 5-144 0,-17 2-128 0,-52 3 144 0,-75 5-144 0,-61 5 0 0,-31 6 0 0,4 6 0 0,14 10 0 0,22 6 128 0,28 6 0 0,26 3-128 0,21 6 192 16,15 6 80-16,21 4 16 0,20-1 0 0,17 5 0 15,12 5-112-15,9 3-32 0,5 6 0 0,15 1 0 16,18-1-144-16,11-3 0 0,12-9 0 0,11 3 0 15,12 1 0-15,12-2 0 0,7-5-128 0,-21-70 128 16,61 122 0-16,-17-70 0 0,4-7 0 0,8-2 0 0,9-5 128 0,16 1-128 16,12 4 192-16,11-1-64 15,9-2 80-15,12-7 16 0,13-3 0 0,-2-6 0 16,-8-3-16-16,15-7 0 0,19-5 0 0,-8-6 0 0,-10-2-80 0,8-8-128 16,7-4 176-16,-8-6-176 0,-12-1 192 15,2-7-192-15,9-1 192 0,-13-3-192 0,-16 0 256 0,-13-1-48 16,-8 3-16-16,-5-2 0 0,-2-4 96 0,-4-4 16 15,-7-2 0-15,-6-4 0 0,-7 0 64 0,-9 2 16 16,-10 2 0-16,-6 3 0 0,-6-7 32 0,-4-2 16 16,-4-1 0-16,-7-1 0 0,-5 5-48 0,-4-5 0 15,-5 0 0-15,-5-1 0 0,-4 3-64 0,-6 0-32 0,-2 4 0 16,-6 1 0-16,-2 2-288 0,-5 0 0 16,-5-2 128-16,-3 5-128 15,5 8-480-15,-6 0-160 0,-5 1-16 0,-5 3-16 16,1 5-608-16,-8 4-112 0,-7 4-16 0,-8 7-18832 0</inkml:trace>
  <inkml:trace contextRef="#ctx1" brushRef="#br0">9355 16599 0,'0'0'0,"0"0"16,71-58-16,20 21 15,27 6 1,7 6-16,-14 6 15,-17 9 1,-15 8-16,-8 7 16,-7 5-16</inkml:trace>
  <inkml:trace contextRef="#ctx0" brushRef="#br0" timeOffset="27022.49">12744 2854 23039 0,'-2'0'2048'0,"1"0"-1648"0,1 0-400 0,0 0 0 0,0 2 0 0,-1-2 0 0,-1 1-224 0,-1 2 80 0,1 2 1952 0,-3 4 400 0,0 2 80 0,2 5 16 16,0 1-1216-16,2 3-224 0,-1-1-48 0,1 3-16 15,1-22-480-15,0 50-112 0,0-50-16 0,3 61 0 16,-3-61-192-16,5 61 0 0,-5-61 0 0,9 65 0 16,-9-65 0-16,17 63 0 0,-17-63 0 0,22 57 0 15,-22-57 0-15,0 0 0 0,48 62 0 0,-48-62 0 16,0 0-192-16,0 0 192 0,71 44-192 0,-71-44 192 16,0 0 0-16,54 13 0 0,-54-13 0 0,0 0 0 15,55 0 128-15,-55 0 64 0,35-7 32 0,-35 7 0 16,30-10 416-16,-18 3 96 0,1 0 16 0,-2-1 0 15,-2 0 16-15,1 1 0 0,-2-4 0 0,-1-1 0 16,0 1-288-16,-1-3-48 0,-2 0-16 0,1-2 0 0,-3 3-80 0,1-1-16 16,0-1 0-16,0-4 0 15,-3-2-64-15,1-1-32 0,-2-4 0 0,1-2 0 16,0 1-224-16,0 2 176 0,-2 1-176 0,2 1 160 16,-1 2-160-16,0 3 0 0,-1 3 0 0,1 3 0 0,-2 2 0 0,2 4 0 15,-2 2 0-15,0 4 0 16,1 1 0-16,1 4 0 0,0 2-128 0,1 4 128 0,0 0-144 0,0-11 144 15,0 0-192-15,7 57 192 0,-7-57-272 0,12 49 48 16,-12-49 16-16,22 57 0 0,-22-57-112 0,29 56-32 0,-29-56 0 0,40 55 0 31,-40-55-160-31,45 47-16 0,-45-47-16 0,0 0 0 0,68 42 224 0,-68-42 32 0,0 0 16 0,62 19 0 16,-62-19 272-16,0 0 0 0,55 0-128 0,-39-5 128 16,-16 5 128-16,32-8 96 15,-18 2 16-15,0-1 0 0,-2 3 112 0,-1-4 32 16,0 0 0-16,-1-1 0 0,0-1-64 0,-1-2-16 0,-2 1 0 0,0-3 0 15,0 1-48-15,-3-1 0 0,2-1 0 0,-1-2 0 0,0-5 16 0,-1-2 0 32,-1-1 0-32,-1-2 0 0,-2-1-64 0,2 0-16 0,-2 1 0 0,0 1 0 15,-2 2-16-15,1 0-16 0,-2 0 0 0,-1 2 0 16,-2 1-160-16,2 2 192 0,0 5-192 0,1 0 192 0,-1 3-192 0,-1-1 0 16,3 2 0-16,-1 3 128 15,0 2-128-15,0 0 0 0,2 3-160 0,-2-1 160 16,0 1-464-1,-1 4 0-15,-2-1 0 0,1 2-12608 0,0 3-2528 0</inkml:trace>
  <inkml:trace contextRef="#ctx0" brushRef="#br0" timeOffset="27387.25">14268 3179 1839 0,'0'-1'160'15,"0"-1"-160"-15,2 2 0 0,0 0 0 0,1 2 4560 0,0-2 880 0,1 0 192 0,0 0 16 0,5 0-3088 0,2-2-608 0,-11 2-128 0,0 0-32 16,57-5 112-16,-57 5 16 0,42-6 0 0,-42 6 0 16,43-7-944-16,-22 1-176 0,-21 6-32 0,35-7-16 15,-18 4-496-15,1-1-80 0,-1 1-32 0,0 0 0 16,-3 2-144-16,-1 0 0 0,-2 1 0 0,-2 0 0 15,-3 2-784-15,-2 0-240 0,-1 2-64 0,-3-1-15104 16</inkml:trace>
  <inkml:trace contextRef="#ctx0" brushRef="#br0" timeOffset="27599.1">14340 3411 29487 0,'0'0'1296'0,"0"0"288"0,0 0-1264 0,0 0-320 15,0 0 0-15,43-3 0 0,-36 2 1536 0,4-2 240 16,9-1 48-16,5-5 16 0,6 1-96 0,0-1-16 16,-1-1 0-16,-2 2 0 0,-2 1-1008 0,-2-2-208 15,-3 2-32-15,-1 1-16 0,-3 1-464 0,-3-1 0 0,-3 2 0 16,-4 0 0 0,0 2-480-16,-4-1-144 0</inkml:trace>
  <inkml:trace contextRef="#ctx0" brushRef="#br0" timeOffset="28950.32">15959 2938 8287 0,'1'-3'736'0,"-1"0"-592"0,-1 1-144 0,1 1 0 0,0 1 960 0,0-1 144 0,0-2 48 0,-1 0 0 15,1-1 1632-15,-2 0 336 0,1 2 64 0,-2 4 16 16,0-1-896-16,0 5-192 0,-1 1-16 0,0 3-16 16,1 2-832-16,-1 2-160 0,0 2-48 0,1 1 0 15,1-2-336-15,2 2-80 0,0 5-16 0,0-22 0 16,5 45-208-16,-5-45-32 0,7 45-16 0,-7-45 0 15,0 0-176-15,25 72-48 0,-25-72 0 0,0 0 0 0,38 68 64 0,-38-68 0 16,0 0 0-16,47 52 0 0,-47-52 0 0,0 0 16 16,0 0 0-16,66 44 0 0,-66-44-80 0,0 0 0 15,0 0-128-15,67 20 192 0,-67-20-192 0,0 0 176 16,43-2-176-16,-27-2 160 16,-1 0-32-16,1-3 0 0,-2 1 0 0,2-1 0 0,-2 0 80 0,3-3 16 15,1-1 0-15,0-2 0 16,1 0 16-16,-2-2 0 0,0-2 0 0,-2-2 0 0,-3 5 112 0,-3-3 32 0,0-1 0 0,-1-3 0 15,-2 0 0-15,-2-2 0 16,-1 2 0-16,-1 1 0 0,-2 0-128 0,-2 3 0 16,-1 3-16-16,0 1 0 0,1 4-96 0,-3 0-16 15,1 3 0-15,0 4 0 0,-2 0-128 0,2 4 0 16,-2 2 0-16,1 2 128 0,-2 2-128 0,2 2-224 0,3 0 48 0,0 4 16 16,4 3-176-16,-2-17-48 0,0 0 0 0,15 65 0 31,-15-65-128-31,0 0-16 0,43 75-16 0,-43-75 0 15,0 0 32-15,65 62 0 0,-65-62 0 0,0 0 0 0,79 38 256 0,-79-38 64 16,53 9 16-16,-53-9 0 0,50-3 176 0,-50 3 0 0,39-10 160 0,-22 4-160 0,0-2 288 16,-1-1-32-16,1-1-16 0,0-1 0 15,0-2 80-15,1-2 32 0,2-4 0 0,1 1 0 16,-6 1 64-16,1-1 16 0,-3-1 0 0,-2 0 0 16,-1-4 144-16,-3-1 16 0,-3 1 16 0,-2-2 0 0,-2 1-48 0,-3 0-16 15,-3 0 0-15,-2 1 0 16,-1 2-160-16,-2 3-16 0,0-1-16 0,-4 2 0 15,1 2-96-15,0 1 0 0,2 2-16 0,-3 1 0 16,4 1-240-16,-2 0 176 0,2 2-176 0,1-1 160 16,2 1-160-16,-1 1-192 0,2 1 32 0,2 1 16 15,0 2-448 1,4 1-96-16,1 2-16 0,1 2 0 0,2 2-816 0,3 2-160 0</inkml:trace>
  <inkml:trace contextRef="#ctx0" brushRef="#br0" timeOffset="29633.45">17884 3123 23039 0,'-1'-2'2048'0,"1"2"-1648"0,1 0-400 0,1 0 0 0,-1 0 592 0,2 0 48 0,1-1 0 0,2-1 0 16,4 1 2000-16,3-2 416 0,2 0 80 0,4-1 0 15,2 0-1424-15,1 0-304 16,7-1-48-16,0 0-16 0,4 0-656 0,2 3-144 0,2-1-32 0,-1 0 0 16,1 2-128-16,-3-1-16 0,0 1-16 0,-34 1 0 0,59 1-96 0,-59-1-32 15,50 3 0-15,-50-3 0 0,42 3-96 0,-42-3-128 16,0 0 176-16,47 4-176 16,-47-4 0-16,0 0 0 15,0 0 0-15,0 0 0 0,0 0 0 0,0 0 0 0,0 0-192 0,0 0 48 16,0 0-432-16,0 0-64 0,0 0-32 0,0 0-18800 15</inkml:trace>
  <inkml:trace contextRef="#ctx0" brushRef="#br0" timeOffset="30764.06">19441 2892 13823 0,'-3'0'1216'16,"2"0"-960"-16,1 0-256 0,0 0 0 0,0 0 896 0,-1 0 128 0,-1 0 16 0,-2 2 16 0,-2 1 2048 0,-1 1 416 0,0 3 64 0,0 1 32 15,0 2-1552-15,1 2-304 0,2-1-64 0,0 0-16 16,1 5-976-16,2-1-208 0,1-15-48 0,0 36 0 31,0-36-256-31,0 0-48 0,11 53-16 0,-11-53 0 0,0 0-128 0,25 55 160 0,-25-55-160 0,0 0 160 31,0 0 112-31,51 58 32 0,-51-58 0 0,0 0 0 0,0 0 0 0,71 36 0 0,-71-36 0 0,0 0 0 32,52 5-48-32,-35-6 0 0,-1-3 0 0,2-1 0 0,3-3 16 0,2-5 0 0,-1 0 0 0,0-2 0 15,0-1 48-15,-2 1 0 0,0-2 0 0,-3 0 0 16,-2 0 64-16,-2-3 0 0,-2 3 16 0,-2-1 0 0,-2-3 16 0,-3-1 0 31,-1-2 0-31,-5-1 0 0,-2 2 32 0,0-1 0 0,-5 3 0 16,0 3 0-16,-1-2-48 0,-6 0 0 0,-1 2 0 0,-4 0 0 15,1 2-176-15,-1 3-32 16,-3 2-16-16,-1 1 0 0,5 4-176 0,-4 4 0 16,0 0 144-16,-3 4-144 0,0 2 0 0,2 2 0 15,1 2-192-15,1 2 64 16,3 1-256-16,3 2-32 0,2 1-16 0,2 2 0 15,3 1-368-15,3 1-80 0,3 2-16 0,4-20 0 16,1 41-288-16,-1-41-64 0,0 0-16 0,30 59-17872 0</inkml:trace>
  <inkml:trace contextRef="#ctx0" brushRef="#br0" timeOffset="31156.96">20124 2897 26719 0,'0'-19'1184'0,"0"11"240"0,-2-1-1136 0,1 1-288 0,-1 2 0 0,1 2 0 0,-2 0 1968 0,-1-5 336 0,-5-4 64 0,-2-1 0 0,-3-3-432 0,-2 3-80 16,-3 3-32-16,-1 1 0 0,-1 4-1152 0,-3 5-224 16,-2 2-64-16,-2 5 0 0,-2 3-176 0,-1 3-32 15,0 5-16-15,0 2 0 0,4 2-32 0,5 4-128 16,5 2 192-16,2 4-64 0,7 0-128 0,2-1 0 15,4 1 0-15,2-31 0 0,-2 47 0 0,2-47 0 16,0 0 0-16,23 67 0 0,-23-67 0 0,0 0 0 0,39 58-144 0,-39-58 144 16,0 0 0-16,55 44 0 15,-55-44 0-15,0 0 144 0,77 33 112 0,-77-33 0 0,56 11 16 0,-56-11 0 16,55 1 240-16,-29-2 32 0,1-2 16 0,-2-1 0 16,-2-2-32-16,-4 2 0 0,0-3 0 0,-2 1 0 15,-2-1-176-15,-2 0-32 0,-3 1-16 0,-2 1 0 16,-1-1-144-16,0 0-32 0,-1 1 0 0,-2-1 0 15,-1 1-464-15,-3-1-112 0,2 2 0 16,-4 1-16-16,-2 0-816 0,-2 0-176 0</inkml:trace>
  <inkml:trace contextRef="#ctx0" brushRef="#br0" timeOffset="33143.75">20720 2687 4607 0,'-3'-8'400'0,"1"4"-400"0,2 1 0 0,0 0 0 0,0 2 1104 0,0-1 144 0,0 2 32 0,0-1 0 0,0-1 1248 0,0 1 256 16,2-2 48-16,1 2 16 0,-1 1 144 0,3 1 16 15,-1 2 16-15,2 3 0 0,-6-6-1040 0,0 0-192 16,0 0-64-16,0 0 0 0,58 60-704 0,-58-60-128 15,0 0-48-15,55 77 0 0,-55-77-400 0,49 70-64 0,-49-70-32 16,51 71 0-16,-51-71-176 0,48 64-48 16,-48-64 0-16,48 62 0 0,-48-62-128 0,44 56 0 0,-44-56 0 0,41 57 128 15,-41-57-128-15,41 53 0 0,-41-53 0 0,0 0 128 16,53 63 0-16,-53-63-128 0,0 0 192 0,0 0-64 16,48 48 64-16,-48-48 16 0,0 0 0 0,0 0 0 15,0 0 0-15,0 0 0 0,0 0 0 0,0 0 0 16,57 14 112-16,-53-18 32 0,0-2 0 0,1-1 0 15,-1-2 96-15,0-1 0 0,0-1 16 0,1-2 0 0,0-2-16 0,-1-1-16 16,1 2 0-16,-1-3 0 16,2-3-64-16,-1-5-16 0,1-5 0 0,0-1 0 15,-1-4-96-15,2-2 0 0,0-2-16 0,-1-1 0 16,1 1-80-16,0 0-16 0,-1 7 0 0,-1 4 0 0,0 2-144 0,0 1 0 16,1-3 144-16,1-2-144 15,0-1 0-15,2-2 0 0,-2 2 0 0,1 2 128 0,1 0-128 0,-1 4 0 16,-2 2 0-16,2 1 0 0,1 2 0 15,-2 3 0-15,1 0 0 0,-1 3 128 0,0 0-128 0,0 4 0 16,0 1 0-16,-1 4 0 0,0-1 0 0,-2 3 0 16,-1 0 0-16,0 3 0 0,-2 2 0 0,-1-1 0 15,0 1 0-15,-3 1 0 0,-1 1-144 0,-2 0 144 16,-1 2-160-16,-4 1 160 0,0 0-160 0,-5 3 160 0,-4 0-160 0,-1-1 160 16,-3 1-144-16,-1 0 144 15,-2-1-128-15,-3-1 128 0,-2 1 0 0,-4-4 0 0,0 1 0 0,3-2-128 16,5-1 128-16,-5 0 0 15,-5 0 0-15,-4-2 0 0,-3 0 128 0,-2 1-128 0,0-1 128 0,2 1-128 16,1-1 144-16,5-1-144 0,4 0 192 16,2-1-192-16,5-1 128 0,4-1-128 0,1-1 0 0,3 1 0 15,2 1 0-15,3-1 0 0,0 0 0 0,3 0 0 16,2 2 0-16,1-2 0 0,2 1-144 0,4 1 144 16,1 0-592-1,2-1-48-15,2 2 0 0,4-1 0 16,4 2-576-16,3-1-128 0,-13 0-32 0,0 0-18656 0</inkml:trace>
  <inkml:trace contextRef="#ctx0" brushRef="#br0" timeOffset="33779.08">22080 2555 22111 0,'1'0'1968'0,"-1"0"-1584"0,3 0-384 0,-1 0 0 0,0 0 640 0,1 1 32 0,3-1 16 0,2 0 0 0,7 2 1504 0,0-2 304 16,2 0 64-16,3 0 16 0,2 0-960 0,2-2-192 15,0 1-32-15,2-1-16 0,-2 1-672 0,0-1-144 16,-1 1-32-16,-1-2 0 0,-1 2-304 0,-2-1-64 16,-2 0-16-16,-2 0 0 0,-1 1-144 0,-2-1 0 15,-3 1 144-15,0-1-144 0,-2 2 0 0,-3 0-240 16,1 0 48-16,-4 0 0 15,0 0-1712-15,-1 2-336 0,0-2-64 0,-1 1-13472 0</inkml:trace>
  <inkml:trace contextRef="#ctx0" brushRef="#br0" timeOffset="34061.94">22213 2558 11055 0,'0'1'976'15,"0"2"-784"-15,0 0-192 0,0-2 0 16,0 0 1120-16,0 2 176 0,0 3 48 0,1 2 0 15,-1-8 2128-15,0 0 432 0,0 0 96 0,12 68 16 0,-12-68-1648 0,0 0-320 16,15 69-64-16,-15-69 0 0,10 57-864 0,-10-57-160 16,11 59-48-16,-11-59 0 15,7 61-448-15,-7-61-80 0,6 56-32 0,-6-56 0 0,3 54-96 0,-3-54-32 16,1 45 0-16,-1-45 0 16,0 0 48-16,0 58 16 0,-3-39 0 0,1-4 0 0,-1-2-32 0,-2 0 0 15,0-1 0-15,-5-2 0 0,1-1 32 0,0-2 0 16,-1-2 0-16,-3 0 0 0,2-3 16 0,-5 0 0 15,-1-1 0-15,-1-1 0 16,-2-1-96-16,-1 1-16 0,1-3 0 0,0-1 0 0,2 0-192 0,0-1 0 16,1 0 0-16,-2-2 0 15,2 0-480-15,3 0-192 0,1-1-32 0,5 1-12992 0,1 2-2576 16</inkml:trace>
  <inkml:trace contextRef="#ctx0" brushRef="#br0" timeOffset="34368.08">23004 2426 24879 0,'-13'-11'2208'0,"6"5"-1760"0,1 1-448 0,2 2 0 15,1 1 1760-15,2 2 272 0,-2 0 48 0,-1 2 16 0,-5-1-928 0,-2 5-176 16,-3 5-32-16,-2 5-16 0,0 3 528 0,-4 5 96 15,1 3 32-15,0 4 0 16,3-4-1120-16,-1 7-224 0,-3 4-32 0,-2 7-16 16,-1 6-64-16,1 0-16 0,-1-1 0 0,5-8 0 0,3-4 16 0,3-5 0 15,3-5 0-15,2-1 0 16,3-5 96-16,1-2 16 0,2-2 0 0,1-2 0 16,1-2-256-16,1-1 144 0,0-2-144 0,3 0 128 0,-5-11-288 0,0 0-64 0,0 0-16 0,0 0 0 31,0 0-496-31,0 0-96 0,52 51-32 0,-45-46-17648 0</inkml:trace>
  <inkml:trace contextRef="#ctx0" brushRef="#br0" timeOffset="34923.79">23025 2854 1839 0,'-4'-4'160'0,"1"3"-160"15,2 1 0-15,-1 1 0 0,1 0 5552 0,-1 1 1072 16,1 2 224-16,-2 3 32 0,0 4-3296 0,-2 6-640 16,-1 6-144-16,0 0-32 0,1-1-1200 0,0 2-240 15,1 0-48-15,3-1-16 0,1-23-880 0,-2 44-160 0,2-44-32 0,0 0-16 16,9 60-176-16,-9-60 0 16,0 0 0-16,0 0 0 0,0 0 0 0,41 61 0 0,-41-61 0 0,0 0 0 15,0 0 0-15,58 14 0 0,-41-18 0 0,2 0 0 16,1-3 0-16,1-3 128 0,1-2 0 0,-4 0 0 15,2-1 64-15,0-1 16 0,-2-2 0 0,-1-2 0 16,-2-2 32-16,0-1 0 0,-4 0 0 0,-1-2 0 16,-3-1 16-16,-4 0 16 0,-3 3 0 0,-3 1 0 15,-4 3 16-15,-2 5 0 0,-1 2 0 0,-2 3 0 16,-2 4 16-16,-1 1 0 0,0 5 0 0,1 3 0 16,0 4-128-16,1 1-32 0,2 2 0 0,1 4 0 0,4 0-144 15,0 0 0-15,5 1 0 0,1-18-176 16,1 47-128-16,-1-47-16 0,0 0-16 0,24 74 0 15,-24-74-192-15,0 0-48 0,0 0 0 0,51 71 0 16,-51-71 256-16,0 0 32 0,57 38 16 0,-57-38 0 0,0 0 272 0,62 14 0 16,-62-14 0-16,42-2 0 0,-23-3 288 0,0-2 64 15,1-1 16-15,1-5 0 0,-2 0 144 0,-2-1 16 16,1-1 16-16,-2-2 0 0,-2 0 128 0,-2-3 32 16,1 2 0-16,-3-5 0 0,-1-1-32 0,-5-4 0 0,-4-2 0 0,-2-1 0 15,-2 0 16-15,0 3 0 16,0 4 0-16,-3 1 0 0,0 2-144 0,-2-2-32 15,-1 2 0-15,-1 1 0 0,2 5-368 0,-2-2-144 16,0 0 0-16,-2 0 144 16,2 4-656-16,-1 0-128 0,1 2-16 0,0 1-16 15,1 3-768-15,0 2-160 0,3 2-16 0,1 3-20432 0</inkml:trace>
  <inkml:trace contextRef="#ctx0" brushRef="#br0" timeOffset="35207.58">23671 2425 26719 0,'2'-7'1184'0,"1"4"240"0,0 0-1136 16,1 0-288-16,1 2 0 0,-1 1 0 0,1 0 848 0,7 0 112 0,5 3 32 0,-17-3 0 0,48 15 1312 0,-48-15 272 15,0 0 48-15,66 51 16 0,-66-51-1552 0,0 0-320 16,0 0-64-16,47 92-16 15,-47-92-240-15,29 124-64 0,-16-49 0 0,-6-2 0 0,-4-2-128 0,-3-6-48 0,-3-4 0 0,-2-6 0 32,-1-7 304-32,-3-6 48 0,0-2 16 0,-1-6 0 0,1-5-48 0,1-3 0 0,1-3 0 15,1-7 0-15,-1-1-352 0,0-6-176 16,0-1 160-16,0-4-160 0,0-1-720 16,-2-3-240-16</inkml:trace>
  <inkml:trace contextRef="#ctx0" brushRef="#br0" timeOffset="35821.1">25566 2610 15663 0,'3'-6'1392'0,"-1"3"-1120"0,0 0-272 0,0 2 0 0,-1 0 768 0,-1 1 80 16,0 1 32-16,2 0 0 0,-1 2 2064 0,1 4 400 0,-1 3 96 0,-1-10 16 15,0 0-960-15,0 65-192 16,-3-35-48-16,0 2 0 0,3-32-1184 0,-4 74-240 0,1-32-64 0,2 2 0 16,1 0-288-16,0-2-64 0,0 1-16 0,0-43 0 15,4 65-224-15,-4-65-48 0,0 0-128 0,6 63 192 16,-6-63-16-16,0 0-16 0,12 71 0 0,-12-71 0 15,0 0-32-15,17 59 0 0,-17-59 0 0,0 0 0 16,0 0-128-16,0 0 128 0,0 0-128 0,40 55 128 16,-33-55-128-16,0-1 0 0,2-2 0 0,-2-4-176 15,-3 0-592-15,-1-2-112 0,-3-2-16 0,-2 0-18224 16</inkml:trace>
  <inkml:trace contextRef="#ctx0" brushRef="#br0" timeOffset="36065.24">25208 2964 23951 0,'-5'-5'1056'0,"4"2"224"0,2 1-1024 0,1 1-256 16,1 1 0-16,-1 0 0 15,3 0 1680-15,5 1 288 0,4 1 48 0,10-1 16 0,11 2 768 0,2 0 144 16,-1 0 48-16,3-3 0 0,4 1-1648 0,5-1-320 0,0 0-64 0,2 0 0 16,2-1-128-16,-2-1-32 0,-2 1 0 0,-3-2 0 15,-3 2-192-15,-5-1-32 0,-3-1-16 0,-6 2 0 16,-4-2-256-16,-4 0-48 0,0-1-16 0,-5 1 0 15,-2-1-240-15,-3 1 0 0,0 0 0 0,-5 2 0 16,2 0-192-16,-4-1-128 0,0 2-16 0,-3-1-16 16,0-1-688-16,-3 1-144 15,0 2-32-15,-2-1-19776 0</inkml:trace>
  <inkml:trace contextRef="#ctx0" brushRef="#br0" timeOffset="37455.54">26678 3404 1839 0,'2'0'160'0,"-2"0"-160"0,0 0 0 0,1 0 0 0,0 1 1664 0,1-1 288 0,-1 2 64 0,2-2 16 0,0 2 384 0,1 1 80 16,2 0 0-16,-1 1 16 0,1-1 96 0,-2 1 16 16,1 1 0-16,-3-1 0 0,1 1-688 0,0 0-128 15,0 0-16-15,-2 1-16 0,1 0-560 0,-1-1-128 16,0 0 0-16,1-3-16 0,-2 1-368 0,0 0-80 15,1 0-16-15,-1-2 0 0,0 1-128 0,-1-1-32 16,2-1 0-16,-2 2 0 0,1-2-144 0,0 0-48 0,0 0 0 0,0 0 0 16,0 0-64-16,0 0 0 15,0 0-16-15,1 0 0 0,-1 0-48 0,0-2-128 16,0 1 192-16,0-1-64 0,0 1 48 0,0-2 0 16,0-1 0-16,0 0 0 0,0-1 80 0,0 1 0 0,2-3 16 0,-1 1 0 15,1-1-16-15,0 0 0 16,1 0 0-16,0-1 0 0,3 1-64 0,-2 0-32 0,3-2 0 0,0 2 0 15,2-1-160-15,0 0 128 0,1 0-128 0,0 0 128 16,3 0-128-16,0 1 0 0,1 0 0 0,1 0 0 16,2 3 0-16,0-2 0 0,3 2 0 0,0 1 0 15,0 0 0-15,-1 1 0 0,4 0 0 0,-1 2 0 16,3 0 0-16,-25 0 0 0,50 3 0 0,-50-3 0 0,51 7 0 16,-51-7 0-16,57 9-144 0,-57-9 144 0,66 10-160 0,-66-10 32 15,69 12 0-15,-69-12 0 16,72 13 128-16,-72-13-208 0,75 17 80 0,-75-17 128 15,71 21-192-15,-71-21 192 0,62 27-160 0,-62-27 160 0,0 0-192 0,68 45 48 16,-68-45 16-16,0 0 0 0,51 47-16 0,-51-47 0 16,0 0 0-16,0 0 0 0,56 58 144 15,-56-58-192-15,0 0 192 0,0 0-192 16,45 52 64-16,-45-52 0 0,0 0 0 0,0 0 0 16,0 0 128-16,40 55-208 0,-40-55 80 0,0 0 128 0,0 0-144 0,0 0 144 15,0 0 0-15,0 0 0 0,0 0 0 0,0 0 0 0,0 0 0 16,0 0 0-16,0 0 128 0,0 0 64 15,0 0 32-15,0 0 0 0,0 0 32 0,0 0 0 0,56 18 0 0,-50-25 0 16,-2 2-64-16,3-2-16 16,0-2 0-16,3 2 0 0,0-3-48 0,2 2-128 15,0-2 192-15,2 0-64 0,1 0-128 0,0 0 128 0,3 2-128 16,1 1 128-16,-1 0-128 0,2 0 0 0,1-1 0 0,2 6 0 16,-1-1 0-16,2 1 0 0,2 1 0 0,-1 2 0 15,3 1 0-15,-1-1 0 0,-27-1 0 0,55 6 0 0,-55-6 0 0,50 11-144 31,-50-11 144-31,46 14-160 0,-46-14 0 0,0 0 0 0,67 23 0 0,-67-23 0 0,0 0 16 0,69 24 0 16,-69-24 0-16,52 17 0 0,-52-17 144 16,55 17 0-16,-55-17 0 0,63 11-128 15,-63-11 128-15,67 7 0 0,-31-5 0 0,-2-2 128 0,1 0-128 0,0-2 144 16,-1 1-144-16,4-1 160 16,5 2-160-16,3 0 0 0,2 0 144 0,0 3-144 15,0 0 0-15,-1 0 0 0,-3 1 0 0,-3-1 128 16,-5-2-128-16,1 1 0 0,-3-2 0 0,-1-2 0 15,-2 1 0-15,-3-2 176 0,-3 2-176 0,1-2 192 0,-2 0 16 16,0-3 16-16,0 2 0 0,-3-2 0 16,-1 1-32-16,-2-1-16 0,-1-1 0 0,-1 0 0 0,-4-1-176 0,-2 0-256 15,0 0 64-15,-4-2 16 16,-1 0-544-16,0 2-112 0,-4-2-32 0,-2 0-19008 16</inkml:trace>
  <inkml:trace contextRef="#ctx1" brushRef="#br0" timeOffset="24000.08">4990 15368 0,'0'0'0,"0"0"16</inkml:trace>
  <inkml:trace contextRef="#ctx0" brushRef="#br0" timeOffset="43689.26">4199 9611 3775 0,'-3'2'0'15,"2"-2"0"-15,1 0 0 0,0 0 0 0,0 1 0 0,0 1 0 16,-3-1 0-16,0 0 0 0,-1 2 0 0,-1 0 0 15,1 0 0-15,0 0 0 0,1 0 0 0,0-2 0 16,2 0 0-16,-1 1 0 0,1-1 0 0,0 1 0 0,1-2 0 0,0 0 0 0,1 0 0 0,-5 0 0 31,-5 1 0-31,-2-1 0 0,-6 1 0 0</inkml:trace>
  <inkml:trace contextRef="#ctx0" brushRef="#br0" timeOffset="47292.18">4134 9658 1839 0,'0'0'160'0,"0"0"-160"0,0 0 0 0,0-1 0 0,0 1 624 16,-2 0 80-16,2 0 32 0,0 0 0 0,-1 0 64 0,1-2 16 15,0 2 0-15,0 2 0 0,0-2-176 0,1-2-16 16,1 2-16-16,-2 0 0 0,3 0-16 0,-2 0 0 16,0-1 0-16,1 1 0 0,-1 0-16 0,2 1 0 15,-1-1 0-15,-1 2 0 0,0-1-288 0,1-1-64 16,1 1-16-16,-1 1 0 0,1 1-208 0,0-2 0 15,0 3 0-15,1 1 0 0,-1 0 0 0,0-1 0 16,1 2 0-16,0 0 0 0,-1 1 0 0,0 0 0 16,0-1 0-16,-2-1 0 0,2 1 0 0,0-1 224 0,1 1-32 15,0 0-16-15,1-1-32 0,-1 1 0 16,-1-2 0-16,1 1 0 0,0-1 80 0,0 0 16 0,2 0 0 0,0 2 0 16,-1 0-16-16,1-2 0 0,-2 0 0 0,2 0 0 15,-3 1 16-15,1-3 0 0,2 1 0 0,-2 1 0 16,0 1-48-16,2-1 0 0,-2 2 0 0,0-2 0 15,0 1-32-15,1 0-16 16,-1 2 0-16,-1-3 0 0,-1 2-16 0,0-2 0 0,-1 0 0 0,1 2 0 16,1-1 0-16,-2 1-128 0,0 1 192 15,1-1-64-15,-2-1-128 0,3 0 0 16,-2 0 0-16,0 1 128 0,1-2-128 0,-1-1 0 16,1 1 0-16,-1 0 0 0,2 2 0 0,1 0 0 15,0-1 0-15,1 3 0 0,-1-3 0 0,2 1 0 16,1-1 0-16,-2 3 0 0,-1-4 0 0,-1 0 128 0,2 2-128 0,-1-1 128 0,0 2 0 0,-1 0-128 15,1 2 192-15,-1-3-64 16,0 1 0-16,-2 0-128 16,2 1 192-16,-2-1-64 0,2 2-128 0,-1-1 128 0,-2 1-128 15,1-1 128-15,-1 1-128 0,1-1 0 0,1-1 0 0,-1 2 0 0,1-1 0 0,-1 1 0 16,2-1 0-16,0 1 0 16,0-2 0-16,-1-2 0 0,1 2 0 0,0 0 0 15,1 0 0-15,-1 1 0 0,0-1 0 0,0 0 0 16,1-2 128-16,-1 2-128 0,1 0 128 0,0 0-128 0,1 1 160 0,-3-1-160 15,3-2 192-15,-3 2-192 16,1 0 176-16,1 0-176 0,1-1 160 0,-1 0-160 0,-1-1 144 0,1 2-144 16,0 1 128-16,-1-1-128 15,1 1 0-15,-1-1 0 0,0 0 128 0,0 2-128 16,0-2 0-16,-1 1 0 0,1-1 0 0,0 2 0 0,1-2 0 0,-1 0 0 16,1 0 0-16,1-1 0 15,-1 1 0-15,-1-2 0 0,1 1 0 0,0-2 0 0,0 2 128 0,-1-1-128 0,1 3 192 0,1-3-64 31,-1 1 0-31,0 0-128 0,-1-2 192 0,0 1-64 0,1 1 16 0,0 0 0 16,1-1 0-16,-1 1 0 0,-1 0-144 0,-1-2 160 16,1 2-160-16,0-1 160 0,1 1-160 0,-1-2 160 15,-1 2-160-15,2-1 160 0,3 0-160 0,-3-1 192 16,-2 0-192-16,-2 0 192 0,1 2-192 0,0-2 128 16,1 2-128-16,1 0 128 0,-2-1-128 0,0 1 0 15,1-1 0-15,1 4 0 0,-1-3 0 0,1-1 0 16,0 1 0-16,0 0 0 0,0-1 0 0,0 1 0 15,1-2 0-15,-1 2 0 0,-1-2 0 0,1 0 0 16,0 0 0-16,1 2 0 0,1-2 0 0,-1 1 0 0,0-1 160 16,-1 0-160-16,1-1 240 0,-1 1-64 15,0 0-16-15,1 1 0 0,-1-1-160 0,0 0 160 0,-2 2-160 0,2-2 160 16,-2 2-160-16,2-1 0 0,-1 1 144 0,0 0-144 16,4 1 0-16,-3-2 0 0,-3 2 0 0,0-1 0 15,1 1 0-15,2-1-128 0,0 1 128 0,0-2 0 16,0 0 0-16,-1 0 0 0,3 1 0 0,-3 0-128 15,1-1 128-15,0 1 0 0,0 1 0 0,0-3 0 16,-2 0 0-16,2 2 0 0,0 0 0 0,-2 1 0 0,2-3 0 0,0 3 0 16,-2-1 0-16,2 1 0 0,0 0 0 0,0 0 0 15,0-1 0-15,-1-1 0 0,1 1 0 0,0-2 0 16,1 2 0-16,-1-1 0 0,0 3 0 0,0-4 0 16,1 1 0-16,-1 1-128 15,0 0 128-15,0-1 0 0,1 2 0 0,-3 1 0 0,2-3 0 0,0 1 0 16,-2 1 0-16,2 0 0 15,-2 1 0-15,1-1 0 0,1 2 0 0,-2-1 0 0,2 1 0 0,0-1 0 0,-2-1 0 0,2 1 0 16,0-1 0-16,0 1 0 16,-1 1 0-16,3-2-128 0,-1 1 128 0,-3-5 0 15,-1 0 0-15,2 0 0 0,-1-1 0 0,-1 1 0 0,2 0 0 0,0 1 0 16,0 2 0-16,1 0 0 16,-1 2 0-16,3-1 0 0,-1 3 0 0,2 0 0 15,-1 0 0-15,1 0 0 0,0-2 0 0,-1 1 0 0,1-1 0 0,0 1 0 16,1-2 0-16,-2 1 0 15,2-1 0-15,-1 0 0 0,1 0 0 0,-1 0 0 0,-1-1 0 0,0 0 0 16,-1-1 0-16,1 1 0 16,0 0 0-16,-1-1 0 0,2 1 0 0,-1-2 0 0,-1 2 0 15,2-1-128-15,0 3 128 0,-2-3 0 0,2 1 0 0,-1-1 0 16,1 3 0-16,0-1 0 0,-1-2 0 0,1 1 0 16,-2 1 0-16,2-1 0 0,-2 1 0 0,2-2-128 15,-1 1 128-15,1 0 0 0,0-1 0 0,-1 0 0 0,1-1 0 0,0 0 0 16,-1 2 0-16,1-2 0 15,0 0 0-15,-1-1 0 0,1 1 0 0,-1-1 0 16,3 1 0-16,-3 1 0 0,2-3 0 0,-1 1 0 0,0 0 0 0,-1 1 0 16,2-1 128-16,0 1-128 15,0-1 0-15,0 1 0 0,-1-1 0 0,0 0 0 16,-1 1 0-16,1-1 0 0,1 0 0 0,-1 1 0 16,1-1 0-16,0 0 0 0,0 1 0 0,0-3 0 0,0 2 0 0,0 0-128 15,2-2 128-15,-2 1 0 0,3 1 0 0,-3-2 0 16,-2 1 0-16,1-2 0 15,0 0 0-15,1 0 0 0,0 0 0 0,0 0 0 0,0 0 0 0,0 0 144 16,-1-2-144-16,1 2 160 0,-2-1 0 0,2-1 0 16,-1 1 0-16,2-2 0 0,1 2 0 0,-2-1 0 0,-3 2 0 0,-1-1 0 15,-2 1 16-15,1-2 0 0,1 2 0 0,-2-1 0 16,1 1-48-16,-1-1-128 0,2-1 192 0,-2 1-64 16,2-2-128-16,0 2 160 0,0-1-160 0,1-1 160 15,0 0-160-15,0 1 160 16,5-3-160-16,-1 1 160 0,4 0-160 0,-2-2 0 15,1 2 0-15,-1 0 128 0,0 0-128 0,-2 1 0 16,1 0 144-16,-4 0-144 0,2 0 0 0,0-1 0 16,0 1 0-16,-1-1 0 0,1 1 0 0,-3-1 0 15,2 1 0-15,0-1 0 0,-1 1 160 0,1-1-32 0,0 1-128 16,-1-1 192-16,-1-1-16 0,2 3-16 0,-2-3 0 0,2 1 0 16,0 0-32-16,-2 0 0 0,2-2 0 0,-1 2 0 15,1 0 32-15,0-2 0 0,-1 0 0 0,1 1 0 16,1 0-32-16,-1 1-128 0,-1-2 192 0,2 1-64 15,-1-1 0-15,1 1 0 0,1-3 0 0,-2 3 0 16,1-2 0-16,0 1 0 0,0 0 0 0,-1 2 0 16,1 0 80-16,-1 0 16 0,-1 0 0 0,1-1 0 15,0 1-96-15,-1 0 0 0,2 0-128 0,0-2 192 16,-1 2-192-16,1-1 0 0,-1 0 0 0,1 1 0 0,0-2 128 16,-1 2-128-16,-1-1 0 0,1 0 144 0,-1 1-144 0,3-2 192 15,-1 0-192-15,0 1 192 0,0 0-192 16,0 0 128-16,1-1-128 0,-1 0 128 0,2 1-128 15,-1-1 0-15,-1 0 0 0,0 1 128 0,-1 1-128 0,1-2 0 16,0 0 0-16,2-1 0 0,-1 0 0 0,-5 4 0 16,0 2 0-16,0-2 0 0,-1 0 128 0,0 2-128 15,1-2 0-15,-1-1 128 0,1 1-128 0,2 0 0 16,-3-1 144-16,3 0-144 0,-1-1 0 0,4 0 144 16,2-2-144-16,2-2 0 0,0-1 128 0,2 2-128 0,0-2 0 0,-1 1 0 15,0 1 0-15,-2 1 0 0,1 0 0 0,-3 1 0 16,0 1 0-16,1-1 0 0,0 0 0 0,1 1 0 15,0-2 144-15,1 1-144 0,-3 2 0 16,0-2 144-16,-1 3-144 0,1-1 0 0,-2 0 0 0,0-1 0 16,1 3 0-16,1-1 0 0,1 0 128 15,-2 0-128-15,2-1 0 0,-1 0 0 0,2 2 144 0,0-2-144 16,2 1 0-16,0-1 0 0,-2 0 0 16,2-1 0-16,2 0 0 0,-1 1 0 15,1-2 0-15,-1 0 0 0,1-1 0 0,-1 2 144 0,2-1-144 0,-2 0 0 16,0 2 144-16,-1-2-144 0,0 1 0 0,-6 2 144 0,-2 0 16 15,-1 0 0-15,1 2 0 0,-1-2 0 16,2 0-160-16,-1-1 160 0,1 1-160 0,2-1 160 16,4-2-160-16,3-1 128 0,4-1-128 0,0 1 128 15,1 0-128-15,-1 1 0 0,-1 0 0 0,-3 3 0 0,1 1 0 0,-3 0 0 16,-1 1 0-16,0 1 0 16,-2 0 0-16,-2 0 0 0,1 1 0 0,-1 1 0 15,0-1 0-15,0 2 0 0,-1-2 0 0,-2 2 0 16,2 0 0-16,0 0 0 0,-1 0 0 0,1-1 0 0,2 1-144 0,-2-1 144 15,1 0 0-15,1 1 0 0,0 0 0 0,0 1-128 16,-1-1 128-16,-1 0 0 0,2 0 0 0,-2 1 0 16,-1 0 0-16,-1 1 0 0,1-1 0 0,0 1-128 15,1 1 128-15,0 0 0 0,1-1-256 0,-1 1 48 16,0 0 16-16,0 1 0 0,-1-2-16 0,1 1 0 0,2 3 0 0,-1-2 0 16,2 0 80-16,0 1 128 0,-2-1-208 0,1 0 80 15,-2 0 128-15,1 0-192 16,1 2 192-16,-2-1-192 0,1 1 64 0,1-1 0 15,-2 2 0-15,3-1 0 0,1 1-48 0,-7-6 0 0,-1-1 0 0,0 1 0 0,0-1 32 16,0 1 0 0,1 0 0-16,3 2 0 0,0 2-48 0,3 2 0 15,-10-10 0-15,0 0 0 0,0 0 192 0,56 55-160 0,-56-55 160 0,0 0-160 16,0 0 160-16,0 0 0 16,61 54 0-16,-51-44 0 0,1 0 0 0,-1 0 0 0,0-1 0 0,0 0-128 15,0 1 128-15,-2-2 0 0,-1 4 0 0,0-1 0 16,2-1 0-16,1 1 0 0,0 0 0 0,0 1 0 15,-10-12-144-15,0 0 144 0,0 0-160 0,0 0 160 16,52 60-192-16,-45-45 192 0,-3 0-208 0,0 1 80 16,2-2 128-16,0 1 0 0,-1-1-144 0,0 2 144 15,0 0 0-15,1-2-144 0,1 0 144 0,-3-1 0 0,2 1-160 0,0-3 160 16,-2 2-128-16,1-1 128 16,0-2 0-16,-1 2 0 0,2-1 0 0,-2-1-128 15,1 1 128-15,1 0 0 0,0-2 0 0,-1-1-128 16,1-1 128-16,0 2 0 0,1-2 0 0,-2 0 0 15,2-1 0-15,-1-1 0 0,-3 0 0 0,0-1 0 16,0 1 0-16,-1 0 0 0,1 0 0 0,1 0 0 16,-1 0 0-16,2 1 128 0,-4 0-128 0,3-1 0 0,-1-1 0 0,1 2 0 15,0 0 0-15,-1-2 128 0,0 2-128 0,0-2 0 16,-2 1 0-16,1 1 0 0,1 0 0 0,-2-1 0 16,2 1 0-16,0 0 128 0,1-1-128 0,-1 2 0 15,1 2 0-15,0-2 0 0,2 1 0 0,-2 1 0 16,0 1 0-16,-1-2 0 0,1 2 0 0,1 0 0 15,-1 0 0-15,-3-6 0 0,-1-1 0 0,2 1 0 16,-1 1 0-16,1-1-128 0,0 3 128 0,0 3 0 16,1 4 0-16,-1 3 0 0,-2-17 0 0,0 0-128 0,0 0 128 0,29 79 0 15,-29-79 0-15,0 0 0 0,0 0 0 0,25 63 0 16,-19-48 0-16,1-1 0 16,-2 1 0-16,3-1 0 0,-3 1 0 0,-1-1 0 0,-1 0 0 0,0-1 0 15,1-1 0-15,2 0 0 0,2-1 0 16,-1 0 0-16,1-1 848 0,-1 1 160 0,0 2 16 0,-7-13 16 15,0 0-848-15,0 0-192 0,0 0 0 0,29 69 0 16,-24-55 0-16,0 1 0 0,-1-1 0 0,2 0 0 31,0 0-768-31,-6-14-192 0,0 0-64 0,0 0 0 0,0 0 832 0,37 79 192 0,-33-62 0 0,-4-17 0 16,0 0 0-16,0 0 0 0,25 69 0 0,-25-69 0 0,0 0 0 0,0 0 0 16,43 68 0-16,-43-68 0 0,0 0 0 0,0 0 0 15,17 66 0-15,-17-66 0 16,0 0 0-16,0 0 0 0,24 65 128 0,-19-50-128 0,-5-15 896 0,0 0 128 15,0 0 32-15,37 77 0 16,-37-77-1600-16,0 0-320 0,35 69-64 0,-35-69-16 0,0 0 944 0,38 72 0 16,-38-72 240-16,0 0-48 0,40 77 0 0,-33-67 16 15,-3 0 0-15,0-2 0 0,2 2-32 0,1 0-16 16,2 3 0-16,-9-13 0 0,0 0-16 0,52 81 0 0,-52-81 0 0,49 75 0 16,-49-75-144-16,43 64 192 15,-43-64-192-15,39 65 192 0,-39-65-192 0,40 61 160 0,-40-61-160 0,0 0 160 16,54 89-32-16,-54-89-128 15,0 0 192-15,39 90-64 0,-39-90 32 0,0 0 0 16,51 83 0-16,-51-83 0 0,0 0-32 0,49 67 0 16,-49-67 0-16,0 0 0 0,51 68 0 0,-51-68 0 15,0 0 0-15,0 0 0 0,51 69 16 0,-51-69 0 16,0 0 0-16,47 66 0 0,-47-66 48 0,0 0 0 0,49 64 0 0,-49-64 0 16,0 0 0-16,47 59 0 15,-47-59 0-15,0 0 0 0,0 0-16 0,44 75 0 0,-44-75 0 0,0 0 0 16,0 0-176-16,21 65 0 15,-18-52 0-15,-2-2 0 0,-1 2 0 0,1-3 0 0,-1-2 0 0,0 1 0 16,0-2 0-16,0 0 0 0,0-3 0 0,0 2 0 16,2-2-144-16,-4 0 144 0,1-2 0 0,-2-2 0 15,2 0 0-15,-2 0 0 0,-1-2 0 0,-1 1 0 0,1-4 0 0,-3 1 192 16,0 1-16-16,1-1-16 0,-1 1 160 0,2 0 48 16,0 1 0-16,3-1 0 0,-3 1-128 0,4 1-32 0,-2 0 0 0,3-1 0 15,0 2-208-15,0 2 176 16,0-1-176-16,0 0 160 0,2 2-160 0,-1 0 0 0,0 0 0 0,2 1 0 15,0 0 0-15,1 1 0 0,-1-1 0 0,0 0 0 16,1 2 0-16,-1-1 0 0,0 1 0 0,0 0 0 16,-1-1 0-1,1 1 0-15,2 1 0 0,-3 0 0 0,1 0 0 0,0 2 0 0,0-2 0 0,1 0 0 16,-1 0 0-16,-2 0 0 16,-2-3 0-16,2 2 0 0,4-1 0 0,-1 1 0 15,0-2 0-15,-1 1 0 0,0-3 0 0,-2 0 0 0,1 1 0 0,-1-2 0 0,0 0-176 0,1 1 176 16,-1-1-128-16,-1-1 128 0,0 2-128 0,2-2 128 31,-2 0-128-31,1 0 128 0,-1 0-144 0,1 0 144 0,1 0-160 0,-2 0 160 0,1 0-256 0,1 0 32 31,-1-2 16-31,0 2 0 16,-1 0-176-16,2 0-48 0,-2 0 0 0,0 0 0 16,1 0-432-16,-1 2-96 0,0-2 0 0,-1 0-16 15,1 1-320-15,0-1-64 0,-2 0-16 0,2 0 0 16,0 0-160-16,3 0-16 0,6-1-16 0,-6 1 0 15,-5-2 352-15,1 2 64 0,-1-1 0 0,1-2 16 16,1 2-96-16,-4-1-32 0,-1-1 0 0,3 2-3904 0,6 0-784 0</inkml:trace>
  <inkml:trace contextRef="#ctx0" brushRef="#br0" timeOffset="56732.99">4655 10778 3679 0,'-7'-3'320'0,"4"2"-320"0,2 0 0 0,-1 1 0 0,1 0 1232 0,0 0 176 0,-1 1 48 0,1 2 0 0,-1 1 848 0,1 5 192 16,-1 5 16-16,1 1 16 0,0 6-64 0,-2 3-16 15,3-24 0-15,-3 54 0 16,3-54-720-16,0 57-160 0,0-57-32 0,4 63 0 0,-4-63-352 0,7 68-80 16,-7-68-16-16,0 0 0 0,14 95-336 0,-14-95-80 0,16 83-16 15,-16-83 0-15,11 89-224 0,-11-89-48 0,9 88-16 16,-9-88 0-16,3 80-32 0,-3-80 0 0,1 75 0 0,-1-75 0 15,-1 57-128-15,1-57-16 0,-2 56-16 0,2-56 0 16,-3 61 32-16,3-61 16 0,-5 56 0 0,0-30 0 16,3-4 16-16,-3-2 0 0,1-3 0 0,0 0 0 15,0-3-64-15,1-4-16 0,0 0 0 0,0-6 0 16,2-1-160-16,-1-2 0 16,2-1 0-16,0 0 0 15,0 0-320-15,2-1-128 0,-1 0-48 0,2 1-18624 0</inkml:trace>
  <inkml:trace contextRef="#ctx0" brushRef="#br0" timeOffset="60450.51">3998 15805 3567 0,'-7'4'320'0,"4"-2"-320"0,1-1 0 15,0 0 0-15,1-1 0 0,-1 2 0 0,1-1 256 0,-1 1-64 0,0 2-16 0,-1 2 0 16,-1-1 1424-16,-1 1 272 0,1 1 64 0,0 0 16 0,1 0 560 0,-1 1 112 16,1 2 32-16,0 0 0 15,-1 3-320-15,0 1-64 0,-1 3-16 0,1 1 0 0,-1 4-624 0,-1 0-128 16,0-1-32-16,-1 1 0 15,3-1-656-15,-2 0-144 0,2 2-32 0,3-1 0 0,1-22-448 0,1 51-192 16,-1-51 176-16,0 0-176 0,14 72 0 0,-14-72 0 0,0 0 0 0,0 0 0 16,43 78-256-16,-43-78-32 0,0 0-16 0,48 51 0 15,-48-51 304-15,0 0 0 16,60 36 0-16,-60-36 144 0,0 0 112 0,62 24 0 0,-62-24 16 0,0 0 0 16,63 17 224-16,-44-14 32 0,1 0 16 0,-1-2 0 15,-3 1-160-15,1-2-16 0,-1-2-16 0,-2 0 0 16,0-3-32-16,-1 1 0 15,0-2 0-15,-1 1 0 0,0-2 0 0,-4 0-16 0,1 0 0 0,-2 1 0 0,0-4 112 16,-3-1 32-16,0-1 0 0,-2 1 0 0,-1 0 32 0,-1 1 16 31,0 0 0-31,-1 0 0 0,-2 0-112 0,0 0-32 0,-1 2 0 0,0 1 0 16,-1 3-176-16,1 1-48 0,0 1 0 16,-2 4 0-16,1 1-128 0,0 2-256 15,1 4 64-15,1 2 16 16,2 3-256-16,2 2-48 0,-1-16-16 0,0 0 0 15,0 0 48-15,31 72 0 0,-31-72 0 0,0 0 0 16,53 53 0-16,-53-53 16 0,0 0 0 0,69 37 0 0,-69-37 112 0,46 10 32 16,-23-8 0-16,0-5 0 0,1-2 288 0,-5 0 0 0,-3-2 128 15,2-3-128-15,3-3 384 0,1-1-32 0,-4 1 0 16,-1 1 0-16,-1-1 160 0,-2 0 48 0,0-2 0 0,-2-2 0 16,1 0 80-16,-2-2 32 0,-1 2 0 0,-1-4 0 15,-1-3 80-15,2-4 16 0,-1-2 0 0,-2-2 0 16,-3-1-112-16,-3 4-16 0,-2 0 0 0,-2 4 0 15,-1 2-192-15,-2 2-32 0,-1 3-16 0,-1 2 0 16,-1 2-176-16,1 0-32 0,-2 4-16 0,0 0 0 16,-1 2-176-16,-1 1-192 0,3 1 32 0,-1 2 16 15,0 1-768-15,0 2-160 0,1 2-16 0,1 5-16 16,-2 2-496-16,0 5-80 0</inkml:trace>
  <inkml:trace contextRef="#ctx0" brushRef="#br0" timeOffset="61960.09">5154 16162 12895 0,'3'0'1152'0,"-1"0"-928"0,1 0-224 0,-1 0 0 0,0 0 1664 15,1 0 304-15,4 0 48 0,5 0 16 0,0 2 816 0,3-2 160 16,-1 1 48-16,-3-1 0 0,0 2-768 0,-2-2-160 15,1 0-16-15,-2 0-16 0,2 0-1024 0,-2-2-208 16,1 2-32-16,1-1-16 0,-2-1-560 0,-1 2-128 0,0 0 0 0,-1 0-128 16,0 0 0-16,-3 2-144 0,-2 1-16 0,-1 1-18400 15</inkml:trace>
  <inkml:trace contextRef="#ctx0" brushRef="#br0" timeOffset="62121.44">5096 16378 32255 0,'8'-1'2864'0,"2"-2"-2288"15,-4 2-576-15,-2-1 0 0,0 1 1840 0,5-2 256 16,9-1 48-16,8-3 16 0,8-3-960 0,1-1-192 16,-1 1-48-16,-5 1 0 0,-2 2-320 0,-4 2-64 15,-2 0 0-15,-3 3-16 0,-3 0-560 0,-3 4-224 16,-3 0 16-16,1 3-19824 0</inkml:trace>
  <inkml:trace contextRef="#ctx0" brushRef="#br0" timeOffset="62529.35">5758 16282 17503 0,'6'-5'1552'0,"0"-1"-1232"0,-2 2-320 0,-1 1 0 0,0 0 1888 0,2-2 320 16,7-7 64-16,3-6 16 0,3-6 656 0,-1-2 128 15,-3 4 16-15,-4 1 16 0,-3 2-1376 0,-4 1-288 16,0 1-48-16,-3 1-16 0,-3 1-736 0,0-1-128 16,1 4-48-16,-3-1 0 0,1 2-80 0,0 1-32 15,0 3 0-15,1 2 0 0,0 4-96 0,0 2-32 16,-1 4 0-16,1 3 0 0,-1 2-224 0,1 6 0 15,0 2 128-15,3-18-128 16,0 0 0-16,-4 66 0 0,4-66 0 0,-1 53 0 0,1-53 0 0,-2 63 128 16,2-63-128-16,0 65 0 0,0-65 0 0,-1 58 0 0,1-58 0 15,1 59 0-15,-1-59 0 0,0 0 0 0,9 72 0 0,-9-72 0 16,0 0 0-16,10 60 0 16,-10-60 0-16,0 0 0 0,0 0 0 0,0 0 0 15,0 0 0-15,0 0 0 0,0 0 0 0,0 0 0 16,18 61 0-16,-18-60 0 15,0-1-448-15,-2 0-48 0,1 0 0 0,-2-1 0 16,0-1-656-16,-2-1-144 0,-2-1-32 0,-3-2-16880 0</inkml:trace>
  <inkml:trace contextRef="#ctx0" brushRef="#br0" timeOffset="62694.2">5669 16568 13823 0,'2'8'608'0,"-1"-3"128"0,2-1-592 0,0-1-144 0,0-2 0 0,-1 0 0 0,6 2 4112 0,3 1 800 15,-11-4 144-15,48 12 48 0,-14-8-1520 0,1-4-288 16,-1-1-64-16,1-5-16 0,-1-1-1680 0,0-2-320 15,-3 1-80-15,-3-1-16 0,-4 1-624 0,-2 1-128 16,-4 0-32-16,-1 0 0 0,0 3-336 0,-3-2-208 16,-1 3 16-16,-2 0 16 15,-1 2-1040-15,-4-1-224 0</inkml:trace>
  <inkml:trace contextRef="#ctx0" brushRef="#br0" timeOffset="66481.14">6506 11182 7359 0,'-2'-5'656'0,"-1"-1"-528"0,2 2-128 0,0 1 0 0,-1 0 1152 0,1-1 192 0,-3-6 32 0,-4-4 16 0,0-6 1328 0,-2-1 272 16,2 1 48-16,1 5 16 16,-1 1-144-16,3 5-32 0,2 2 0 0,0 4 0 15,2 2-736-15,1 4-160 0,0 2-16 0,0 7-16 0,1 0-1104 0,2 7-208 16,0 2-64-16,0 8 0 15,-2 12-224-15,-1 7-48 0,-1 10-16 0,-2 5 0 16,0 3-96-16,0-1 0 0,0-7-16 0,1-3 0 16,0-1-176-16,2-8 0 0,0-3 0 0,0-7 128 15,0 0-128-15,0-7-224 0,0-2 48 0,0-3 16 16,2-4 160-16,-2-4 0 0,1-1 0 0,0-5 0 0,-1-2 0 16,0-3 0-16,2-3 0 0,-4-3 0 0,2 0 128 0,-1-5 16 15,0-1 0-15,-2-3 0 16,1-3 192-16,-1-4 48 0,2 0 0 0,-2 0 0 0,0-1-80 0,1-3-16 15,-1-6 0-15,-1-5 0 0,-1-8 80 0,1-8 16 16,1-7 0-16,0-3 0 0,3-4-80 0,0 0-16 0,2 0 0 0,2 6 0 16,0 6-160-16,3-1-128 0,2 3 192 0,1 7-192 0,1 7 128 0,-3 10-128 31,0 8 0-31,-3 6 0 0,-1 5 256 0,-1 3-64 16,0 2-16-16,0 3 0 0,1 4 16 0,2 3 16 15,1 4 0-15,0 5 0 0,0 0-208 0,-7-19 0 16,18 60 128-16,-8-18-128 0,-1 6 0 0,1 7 0 15,-5 5 0-15,0-4 0 0,-3-5 0 0,0-6 0 16,-4-5-160-16,1-5 160 0,0-3 0 0,-1-6 0 0,2-4 0 16,0-5 0-16,2-4 0 0,-1-3 0 0,2-3 0 15,0-1 128-15,1-3-128 0,-1-2 128 0,-1-2-128 0,0-1 128 16,1-2-256-16,0-2-64 0,-2-1 0 16,2-3 0-1,0-2-560-15,-2-3-112 0,2 0-32 0,-2-3-20832 0</inkml:trace>
  <inkml:trace contextRef="#ctx0" brushRef="#br0" timeOffset="-156196.55">15370 10398 6447 0,'1'-1'576'0,"1"1"-576"0,1-2 0 0,-2 2 0 0,-1 0 1360 0,0-1 176 0,3 0 16 0,3-2 16 0,3-1 336 0,0-1 64 16,-2 1 16-16,-1 0 0 0,3 0-384 0,-3-1-64 16,-4 1 0-16,-1 0-16 0,2 1-256 0,0-1-48 15,1-2-16-15,3 2 0 0,7-2-304 0,-7 2-48 16,-5 1-16-16,2-1 0 0,7 1-144 0,-2 0-48 16,-9 1 0-16,5-3 0 0,9 2-192 0,-5-1-32 15,-8 1-16-15,6 1 0 0,12-3-80 0,-8 1-32 16,-10 1 0-16,1-1 0 0,5 1 16 0,0 0 0 15,1 2 0-15,2-2 0 0,2 3-32 0,-1-1 0 0,3-1 0 16,0 2 0-16,-1 0-112 0,-5-1-32 16,-2 1 0-16,0 0 0 0,1 0-128 0,0-2 160 0,3 2-160 0,1-1 160 15,-3-2-160-15,2 2 128 0,2-1-128 0,-1 1 128 16,2 0 32-16,-2-1 0 0,3 1 0 0,-1-1 0 16,1 0-16-16,-1-1 0 0,-1 1 0 0,-6 1 0 15,0-1-144-15,-2 2 160 0,0-1-160 0,2 1 160 16,-2-1-160-16,2-1 0 0,-2 1 0 0,3-1 0 15,-1 1 0-15,2 0 0 0,0-1 128 0,4-1-128 16,-1 1 0-16,0 0 0 0,-1-2 0 0,0 2 0 16,-3 0 0-16,2 2 128 0,-1-2-128 0,1 2 0 15,1-1 0-15,-2-1 0 0,-2 4 128 0,-5-4-128 16,-2 2 0-16,-1-1 0 0,7 1 0 0,-3 0 0 0,-2 0 0 0,-1 0 0 16,-2 0 0-16,-3 1 128 0,1 2-128 15,1 0 0-15,-1 0 0 0,0 1 128 0,-8 0-128 16,0 1 0-16,1 0 0 0,3-1 0 0,2-2 0 0,1 1 0 15,2-2 0-15,0 1 0 0,-2-1 0 0,2 0 0 16,-2 1 0-16,-1-1 0 0,0 2 0 0,-6-2 0 16,-5 2 0-16,-4 1 0 0,-1-1 0 0,-4 2 0 15,-3-3 0-15,5 1 0 0,8 0 0 0,-3 1 0 0,-1-1 0 0,4 0 0 16,9 1 0-16,-6 0 0 16,-6 2 0-16,0-2 0 0,4 2 0 0,2-2 0 0,0-1 0 0,7 0 0 15,9 1 0-15,-4-1 0 0,-1 1 0 0,-5-2 0 16,-6-1 0-16,2 0 0 15,5 1 0-15,2-2 0 0,2 1 0 0,3-1 0 16,7 0 0-16,0-1 0 0,-3 2 0 0,-5-1-176 16,-5 0 176-16,5 2-192 15,6-1-1040-15,0-1-224 0,-8 1-32 0,0 1-15408 0</inkml:trace>
  <inkml:trace contextRef="#ctx0" brushRef="#br0" timeOffset="-154282.79">14195 10277 2751 0,'-2'0'256'0,"1"0"-256"0,1 0 0 0,-2 0 0 0,2 0 1072 0,-1-2 160 0,0 2 48 0,-1-1 0 15,-1 1 704-15,1-1 160 0,0-1 32 0,2 1 0 16,0-2-448-16,3 1-96 0,0 0-16 0,2-1 0 15,1-1-384-15,1-1-80 0,2 3 0 0,-1-3-16 16,1 2 16-16,-1 1 16 0,-1 0 0 0,0 1 0 0,0 1-240 16,0-2-48-16,0 2-16 0,0 0 0 0,0 2-336 0,-1-1-64 15,1 2-16-15,-1-2 0 0,1 2-144 0,1-1-48 16,-1 1 0-16,3-2 0 16,-1 2-64-16,-1-2 0 0,2 2-16 0,-1 0 0 0,1 0-176 0,-1-2 0 15,1 0 144-15,2 1-144 0,-2-1 128 0,-1-1-128 16,1 2 160-16,0-2-160 0,1-2 160 0,1 2-160 15,0 0 160-15,0-1-160 0,-2 1 176 0,1 0-176 16,0 0 192-16,-1 1-192 0,-1-1 192 0,-1 2-192 16,2-2 192-16,-2 1-192 0,0 1 144 15,0-1-144-15,-1 0 0 0,2-1 144 16,-1 2-144-16,1-1 0 0,-1 1 0 0,-1 0 0 0,2 0 0 0,-1-1 0 16,-1-1 0-16,-1 2 0 0,1-2-128 0,0 0 128 0,-2 0 0 0,1 0 0 15,-2 0 0-15,2-2 0 0,1 1 0 0,2-1 0 16,0 1 0-16,0 0 0 0,1-1 0 0,-2 2 0 15,2 0 0-15,-1 0 0 0,1 0 0 0,-1 0 0 16,1 0 0-16,-1-1 0 16,-1 1 0-16,1 0 0 0,-1-2 0 0,1 2 0 0,-1-1 0 15,1 1 0-15,2-1 0 0,-1-1 0 0,0-1 0 0,0 2 0 0,1-2 0 16,-1 2 0-16,0-2 0 0,1 1 0 0,2 1 128 0,-2 0-128 31,0-1 128-31,1 1-128 0,-1 1 128 0,0-2-128 0,1 2 0 16,-1-1 128-16,0 0-128 0,0 1 0 0,1-2 0 0,0 2 128 0,0-1-128 0,-1 1 0 15,2-2 0 1,-2 2 0-16,2-1 144 0,-1 1-144 0,1-2 160 0,0 2-160 16,1-1 160-16,-1 1-160 0,-1-1 160 0,0 1-160 15,-2-2 128-15,0 2-128 0,-1-1 0 0,0 1 144 0,-1 0-144 0,2 0 0 0,0 0 0 0,1 0 0 32,2 0 0-32,0 0 0 0,0 1 0 0,-1-1 0 15,2 2 0-15,-1-1 0 0,0 0 0 0,-3 1 0 16,0 1 0-16,0-2 0 0,-2 2 0 0,0-2 0 0,1 1 0 0,-1-1 0 0,1-1 0 15,2 2 0 1,3-2 0-16,-2 0 0 0,-8 0 0 0,0 0 0 16,2 1 0-16,1-1 0 0,0 0 0 0,4 0 0 15,6-1 0-15,-1 1 0 0,-4 1 0 0,-3-1 0 0,-6 0 0 0,1 0 0 16,3 0 0-16,0 0 0 0,2 0 0 0,0 1 0 16,4-1 0-16,-2 0 0 0,1 0 0 0,-2 0 0 15,-2 0 0-15,1 0 0 0,3-1 0 0,2 1 0 16,-1 0 128-16,0 0-128 0,0 1 0 0,1-1 0 15,-2 2 0-15,3-1 128 0,-1-1-128 0,0 0 0 16,1-1 144-16,1 1-144 0,-1-2 0 0,-2 1 128 16,0 1-128-16,-3-1 0 0,1-1 0 0,0 1 128 15,2-1-128-15,-2 0 0 0,1 2 0 0,-2-2 144 16,-1 1-144-16,0-1 0 0,2 1 144 0,-1 1-144 0,0-2 0 0,-2 1 144 16,2 1-144-16,2-1 0 15,2-1 0-15,0 2 128 0,3-1-128 0,1 1 0 0,1-2 0 0,-1 2 128 16,0-1-128-16,-2 0 0 0,1-1 144 0,0 1-144 15,0-1 0-15,1 1 144 0,6-2-144 0,-6 0 0 16,-1 2 160-16,0-2-160 0,0 2 128 0,-1-2-128 16,-3 1 144-16,-1 0-144 0,4 0 160 0,-2 1-160 15,-1-1 160-15,1 1-160 0,3 0 160 0,0-1-160 16,-2 1 144-16,2-1-144 0,0 1 128 0,0-1-128 16,1 1 128-16,2-2-128 0,0 2 0 0,3-2 128 15,1 2-128-15,1-1 0 0,0 1 0 0,1-1 128 16,-2 1-128-16,0 1 0 0,0 0 0 0,-3 0 128 0,0 0-128 0,2-2 0 15,2 2 144-15,-2-1-144 16,-2 1 128-16,-1-1-128 0,-3-1 128 0,4 1-128 0,3-2 128 0,1 2-128 16,0-2 128-16,-1 1-128 0,-2 1 144 0,1-2-144 15,-2 2 192-15,0-1-192 0,0 1 176 16,-1-2-176-16,-2 2 160 0,1-2-160 0,-2 1 160 0,-2 1-160 16,-1 0 160-16,-1-1-160 0,0 2 176 0,-2-1-176 15,-1-1 192-15,-1 2-192 0,-1-1 144 0,-2 1-144 16,1-1 0-16,0-1 144 0,-2 2-144 0,1-1 0 0,-2 1 0 0,2 0 128 15,-2 0-128-15,-1 1 0 0,1-1 0 0,-1 0 128 16,1-1-128-16,-1 1 0 0,1 0 0 0,-1 1 0 16,-1-1 0-16,0-1 0 15,1 1 0-15,-3 0 0 0,2 0 0 0,-4 0-144 0,1 1 144 0,-2-1-208 32,-3 2-384-32,-1 0-80 0,-3 1-16 0,-4 0-17904 0</inkml:trace>
  <inkml:trace contextRef="#ctx0" brushRef="#br0" timeOffset="-151478.48">12372 8525 11055 0,'0'0'976'0,"0"0"-784"0,0 0-192 0,0 0 0 0,0 0 816 0,0 1 112 0,0-1 32 0,0 3 0 0,-1 1 1456 0,1 2 288 16,1 1 64-16,1 2 16 0,1 1-768 0,-3-10-160 15,0 0-16-15,0 0-16 0,0 0-608 0,18 57-128 16,-18-57-32-16,0 0 0 0,0 0-480 0,0 0-80 16,24 60-32-16,-24-60 0 0,0 0-224 0,0 0-48 0,0 0-16 0,21 61 0 15,-21-61-176-15,0 0 0 0,0 0 144 0,23 55-144 16,-23-55 0-16,0 0 0 0,0 0 0 0,0 0 0 15,34 52 0-15,-34-52-208 0,0 0 80 0,0 0 128 16,0 0-256-16,0 0 64 0,60 28 0 0,-60-28 16 16,0 0 176-16,0 0 128 0,46-3-128 0,-35-1 176 15,4-2 112-15,0-1 32 0,-1 0 0 16,0 0 0-16,-1 0 32 0,-2 0 16 0,-3 0 0 0,1 0 0 16,-1-1-80-16,-1-1-16 0,-1-1 0 0,-2-1 0 15,0 1 48-15,-2-1 16 0,-1-2 0 0,1 0 0 0,-2-1-32 0,0 0-16 16,-2 0 0-16,-1-2 0 0,2 1 32 0,-2-1 0 15,0-1 0-15,1 0 0 16,-1 2-64-16,0 1 0 0,0 1 0 0,0 2 0 16,2 1-96-16,-2 3-32 0,2 0 0 0,-1 2 0 15,-1 3-128-15,2 0 0 0,1 1 0 0,-1 2 0 0,1 2 0 0,-2 1 0 16,1 3 0-16,1 2 0 16,-2 3-176-16,2 3-16 0,0 2 0 0,0 1 0 0,0-18-48 0,5 42-16 15,-5-42 0-15,0 0 0 16,17 64-128-16,-17-64-16 0,0 0-16 0,0 0 0 15,35 65-352-15,-35-65-80 0,0 0-16 0,0 0 0 16,0 0-112-16,63 46-32 0,-63-46 0 0,0 0 0 16,0 0 272-16,0 0 48 0,63 22 16 0,-63-22 0 0,0 0 384 0,0 0 80 0,0 0 16 0,56 0 0 15,-42-3 192-15,3-3 0 0,0 1 0 16,0-4 0-16,0 2 512 0,0-3 32 16,1 2 16-16,-2-2 0 0,-1 0 288 0,0 1 64 0,-1-1 16 0,-2 1 0 15,-2-1-48-15,-1 0-16 0,-1-1 0 0,-2-1 0 0,-1 1-336 0,-2 0-64 31,-1-2-16-31,-4 0 0 0,1-1 64 0,-2 0 0 16,-1-2 0-16,-2 1 0 0,1 1-16 0,-1-2 0 16,-1 2 0-16,0 0 0 0,0 1-48 0,-2-1-16 0,2 1 0 0,0 2 0 15,1 1-112-15,1-1-32 0,-2 0 0 0,1 2 0 0,3 2-288 0,-2 0 128 32,0-2-128-32,1 1 0 0,0 1 0 0,0 0 0 0,-1 0 0 0,3 1 0 15,-1 3-576-15,1 1-32 0,1 0 0 0,0 4 0 16,1 0-416-16,-2 4-96 0,2 0-16 0,2 2-18160 15</inkml:trace>
  <inkml:trace contextRef="#ctx0" brushRef="#br0" timeOffset="-151170.47">13447 8670 10127 0,'3'0'448'0,"-1"0"96"0,-1 0-544 0,0 0 0 0,1 0 0 0,-1-1 0 0,2 1 2800 0,1-1 448 0,3-1 80 0,5 1 32 0,0-2-416 15,3 0-64-15,-15 3-32 0,33-5 0 0,-33 5-1232 0,36-8-240 0,-36 8-48 0,41-5-16 16,-41 5-688-16,0 0-144 0,53-6-32 0,-53 6 0 16,0 0-448-16,0 0 0 0,0 0 0 0,53 3 0 31,-49 0-528-31,0 1-208 0,-1-1-32 0,-3 1-10272 0,1 2-2048 0</inkml:trace>
  <inkml:trace contextRef="#ctx0" brushRef="#br0" timeOffset="-150948.27">13488 8817 6447 0,'0'-1'576'0,"0"0"-576"0,2-1 0 0,1 1 0 0,-2-1 2432 0,0 1 368 16,2 0 80-16,3-1 0 0,2-1 1072 0,4-1 208 16,2 0 32-16,1 0 16 0,2-1-1520 0,2 1-288 15,-1 0-64-15,0 0-16 0,-18 4-1424 0,39-5-304 16,-39 5-48-16,36-4-16 0,-36 4-272 0,0 0-48 15,43-3-16-15,-43 3 0 0,0 0-192 0,0 0 0 16,0 0 0-16,0 0-160 16,0 0-736-16,0 0-160 0</inkml:trace>
  <inkml:trace contextRef="#ctx0" brushRef="#br0" timeOffset="-147062.67">14398 8375 5519 0,'1'-4'496'0,"-1"3"-496"0,0-1 0 0,0 1 0 0,0 1 1056 0,0 0 112 0,0 0 32 0,-1 0 0 0,0-2 1680 0,-1 2 352 16,-1 2 64-16,1-2 16 0,-1 1-768 0,1 2-160 16,0 1-16-16,0 0-16 0,2 4-992 0,0-1-192 15,-1 2-32-15,1 3-16 0,-2 2-592 0,2 1-112 16,0-15-32-16,0 0 0 0,0 60-192 0,0-60-32 0,0 0-16 0,3 58 0 31,-3-58-144-31,0 0 0 0,0 0 0 0,16 69 0 0,-12-55 0 0,-4-14 0 0,0 0 0 0,0 0 0 16,0 0-144-16,35 66 144 0,-35-66-192 0,0 0 192 31,0 0-480-31,52 43 16 0,-52-43 0 0,0 0 0 0,0 0 96 0,57 24 32 16,-41-23 0-16,-1 1 0 0,-1-2 336 0,-1-2 0 0,1 1-144 0,0-1 144 15,-1 0 128-15,0-3 96 0,-1 3 16 0,0-3 0 16,-1 0 272-16,0-1 48 16,1 0 16-16,-1 1 0 0,0-4 112 0,-1 1 16 0,-2 1 16 15,0 0 0-15,-1-3 16 0,-2 0 0 16,1-1 0-16,-2-2 0 0,0 0-288 0,1 0-64 0,-3-1-16 0,1 2 0 15,0 0-80-15,0 2-16 0,-2 3 0 16,1 2 0-16,1 0-128 0,-3 4-16 0,1 0-128 16,-1 1 192-16,0 2-192 0,0 1 0 15,0 0 0-15,1 1 0 0,-1 3-240 0,3 2 16 0,1 2 0 0,2-1 0 16,-2 0-32-16,3 0 0 0,-7-10 0 0,0 0 0 16,0 0-96-16,51 49-32 0,-51-49 0 0,0 0 0 15,58 45-256-15,-58-45-48 0,0 0-16 0,60 36 0 16,-60-36-304-16,0 0-64 0,0 0-16 0,55 17 0 15,-41-17 800-15,0-3 160 0,0 0 128 0,0-3-192 0,0 1 576 0,-1-2 96 0,2 0 32 0,0-3 0 16,0 0 384-16,2 0 64 16,3-3 32-16,-3 1 0 15,-2-1-128-15,-2-1-32 0,-2 0 0 0,-2-2 0 16,-3 1-128-16,-2-4-48 0,-3 2 0 0,-1-1 0 16,0-2-16-16,-3 0 0 0,-1 0 0 0,-2 1 0 15,-1-1-112-15,-1 0-16 0,-2 0-16 0,-1 2 0 16,-1 1-112-16,1 0 0 0,-2 2-16 0,1 0 0 15,0 6-208-15,0-1-32 0,-2 1-128 0,-2 1 192 0,3 3-400 0,1 1-96 16,2 4-16-16,3 0 0 16,1 0-496-16,0 3-96 0,2 4-32 0,1 3 0 15,0 0-336-15,2 3-80 0,0-1-16 0,1 2-17520 16</inkml:trace>
  <inkml:trace contextRef="#ctx0" brushRef="#br0" timeOffset="-146682.95">15678 8631 20271 0,'1'-1'896'0,"-2"-1"192"0,0 4-880 0,2-4-208 0,2 2 0 0,0 0 0 0,-1 0 2048 0,3-1 384 0,3-1 64 0,3-1 0 0,4 2-16 0,0-2-16 16,1 2 0-16,1-2 0 16,0 2-1216-16,-1-2-240 0,3 1-48 0,-1 0-16 0,2-1-416 0,1 0-80 15,0 0 0-15,-1 0-16 0,-1 0-96 0,-1 1-16 16,-1-1 0-16,-4 1 0 0,1 1-112 0,-4-1-16 15,1 1-16-15,-3 0 0 0,1-1-176 0,-2 2 0 16,1 0 0-16,-1 0 128 0,-1 0-128 0,0 0 0 16,-3 2 0-16,-1-1-176 15,0 0-512-15,-2 2-96 0,-2-1-32 0,0 1-18288 0</inkml:trace>
  <inkml:trace contextRef="#ctx0" brushRef="#br0" timeOffset="-145067.65">16588 8338 4607 0,'-2'0'400'0,"1"-1"-400"0,1 0 0 0,1-1 0 0,-1 2 1120 16,0-1 144-16,0-2 16 0,0 0 16 0,0-1 752 0,0-3 128 0,0 0 48 0,-1 3 0 0,1-1-48 0,0 1-16 15,0 3 0-15,0-1 0 0,-2 1-592 0,1 1-112 16,1 1-32-16,-1 1 0 0,-2 2-592 0,1 0-128 16,0 3-32-16,-1 2 0 0,0 1-336 0,0 1-64 15,0 2-16-15,-1 2 0 0,0 4-256 0,0-1 128 16,-1 3-128-16,2 0 0 0,3-21 0 0,0 0 0 15,2 60 0-15,-2-60 0 0,0 0 0 0,0 0 0 0,21 65 0 0,-21-65-144 32,0 0 144-32,0 0-160 0,0 0 160 0,62 60-160 15,-62-60 160-15,0 0-208 0,0 0 80 0,67 33 128 0,-53-28-144 0,0 1 144 0,3-2 0 0,-4-1 0 32,-2 0 0-32,2-2 0 0,-1-1 0 0,1 0 0 15,0-1 320-15,-1-3 0 0,-2-2 16 0,2-1 0 16,-1 0 368-16,2-1 80 0,-2-4 16 0,0 1 0 15,1-2 176-15,-1-1 48 0,0 0 0 0,-4 0 0 0,0 0-352 16,-1-2-64-16,-2-2-16 0,-2 1 0 0,-2 1-32 0,-3-1-16 16,-3-2 0-16,-2-3 0 15,-2 4-176-15,0 0-48 0,-4-2 0 0,0-1 0 0,-3-1-80 0,-3 1-32 16,-1 2 0-16,-3-1 0 0,0 4-80 0,0 2 0 16,0 1-128-16,1 3 192 0,2 3-192 0,1 0 128 15,2 3-128-15,-1 1 0 0,2 2 0 0,0 1 0 16,0 1 0-16,0 4 0 0,2 2-256 0,1 0-64 15,3 0 0-15,1 3 0 16,1 1-256-16,2 0-48 0,1-1-16 0,4 3 0 16,-1 5-544-16,3-18-112 0,0 0-32 0,1 76-16704 0</inkml:trace>
  <inkml:trace contextRef="#ctx0" brushRef="#br0" timeOffset="-144648.37">17209 8385 8287 0,'7'-13'368'0,"-2"5"80"0,-3-1-448 0,1 2 0 0,-3 5 0 0,0-1 0 0,0-2 2688 0,0-2 464 0,0-4 96 0,-1-6 16 0,-3-3 192 0,-2 1 64 15,-4-1 0-15,-1 1 0 0,-2 4-1296 0,-3 2-256 16,1 1-48-16,-3 4-16 0,1 3-992 0,-3 1-192 15,1 4-32-15,-2 1-16 16,-1 3-304-16,0 3-64 0,3 3-16 0,2 1 0 0,0 2-288 0,0 3 0 16,-2 5 128-16,4 0-128 0,5-4 0 0,2 0 0 15,-1 3 0-15,2 4 0 16,1 3 0-16,6-27 0 0,-2 63 0 0,2-63 0 0,0 0-160 0,15 91 160 0,-15-91-160 0,0 0 160 16,41 79-160-16,-41-79 160 0,0 0-160 0,49 58 160 15,-49-58 0-15,0 0-144 16,60 46 144-16,-60-46 0 0,0 0 0 0,66 34 0 0,-45-25 0 0,1-4 0 15,0 1 0-15,-1-3 176 0,2-2-16 0,-3 1 0 16,-5-4 224-16,2 1 32 0,2-2 16 0,-2-3 0 16,0 3-64-16,-3-4-16 0,1 0 0 0,-4 0 0 15,1-1-352-15,-4 1 144 0,-1 1-144 0,-1 2 0 16,-2-2 0-16,-1 3-320 0,0 1 32 0,-3 0-13136 16,0 2-2624-16</inkml:trace>
  <inkml:trace contextRef="#ctx0" brushRef="#br0" timeOffset="-143420.93">17745 8036 9215 0,'-2'0'816'0,"2"0"-656"0,2 0-160 0,0 0 0 0,1 2 1424 0,0-1 256 0,3 2 48 0,4 1 16 0,2 3 416 0,-12-7 80 0,0 0 0 0,51 38 16 16,-51-38-528-16,0 0-96 0,48 54-32 0,-48-54 0 16,0 0-368-16,55 76-80 0,-55-76 0 0,0 0-16 15,51 75-624-15,-51-75-128 0,44 57-32 0,-44-57 0 16,49 58-352-16,-49-58 128 0,53 52-128 0,-53-52 0 15,0 0 0-15,76 65 128 0,-76-65-128 0,52 37 0 0,-52-37 144 0,0 0-144 16,62 43 192-16,-62-43-192 16,0 0 144-16,0 0-144 0,0 0 0 0,54 50 144 0,-48-45-144 0,-2-2 160 15,-1 1-160-15,-2-2 160 0,1-1 352 0,-2 1 64 16,1-2 0-16,-2-2 16 16,1 1 144-16,-2-3 32 0,2-2 0 0,-3-1 0 0,1-2-208 0,-3 0-48 15,2-4 0-15,1-3 0 16,0 2-32-16,2 0-16 0,-1-3 0 0,-1-4 0 15,2 1-32-15,-1-1-16 0,0-2 0 0,1 2 0 16,0 4-80-16,0-3-16 0,1-1 0 0,-1 0 0 16,3-2-64-16,0 1 0 0,-1-4-16 0,4 1 0 0,1-3-64 0,0 1-16 15,2 1 0-15,-2 2 0 0,-2 2-32 0,3 1 0 0,0-1 0 0,0 3 0 16,-2 0 0-16,1 2 0 16,-1 2 0-16,-2-1 0 0,2 4 16 0,-3 0 0 15,1 1 0-15,-1 1 0 0,-1 0-144 0,1 2 192 16,0-2-192-16,0 1 192 0,-2 2-192 0,1 0 128 15,-1 2-128-15,-1-1 128 0,2 2-128 0,-2-2 0 16,1 2 0-16,-1 1 128 0,0-1-128 0,-1 2 0 0,1-1 0 0,-3 2 0 0,0 0 0 0,-1-1 0 16,-3 1 128-16,-3 1-128 15,-3 0 0-15,-3 1 0 0,0 1 0 16,-8-1 0-16,-5 3 0 0,-7 1 0 16,-7-1 0-16,-5 1 0 0,-1 0-144 0,-5-1 144 0,0 0 0 0,3-1 0 15,9 0 0-15,4 0 0 16,5-2 0-16,4 2 0 0,2-2 0 0,2 1 0 0,-1-1 0 0,2 1 0 0,0-2 0 0,3 0 0 15,4-2 0-15,1 1 0 0,2-1 0 0,3 1 0 16,2-1 0-16,2 0 0 16,2 0-208-16,1-1 16 0,2 2 0 0,1 0 0 31,1-1-592-31,1 2-112 0,2 0-32 0,0 2 0 16,2-1-448-16,2 2-96 0</inkml:trace>
  <inkml:trace contextRef="#ctx0" brushRef="#br0" timeOffset="-142645.33">19119 7845 1839 0,'0'-2'160'0,"0"0"-160"0,0 1 0 0,-1 1 0 0,1 0 400 0,0 0 48 0,0 0 16 0,-2 0 0 0,2 0-320 0,-1 0-144 16,-1 1 128-16,1 2-128 0,-2 0 0 0,0 1 0 16,2-1 0-16,-6 1 0 15</inkml:trace>
  <inkml:trace contextRef="#ctx0" brushRef="#br0" timeOffset="-142181.56">18975 7964 3679 0,'-1'-4'320'0,"-1"1"-320"0,2 2 0 0,0-1 0 15,0 1 2128-15,0-1 368 0,0 2 64 0,0-1 0 16,2 0 208-16,2-4 48 0,3 3 0 0,1-1 0 16,4 1-1040-16,0-1-208 0,4-1-32 0,2 3-16 15,2-1 80-15,3 1 32 0,4 0 0 0,1 1 0 16,3-2-304-16,4-1-64 0,6 0-16 0,-1 1 0 16,-4-3-496-16,0 1-112 0,0-1 0 0,-2 0-16 15,-3 1-304-15,-2 0-64 0,-5 0-16 0,-2 1 0 16,-2 1-112-16,-3 0-128 0,-1 2 176 0,-5-2-176 15,-1 4 0-15,-3-2 0 0,1 1 0 0,-3 0 0 16,-3 1-256-16,1-1-176 0,-3-1-16 0,0 2-16 16,-1-1-1376-16,-3-1-272 15,-1 1-48-15,-2-1-8592 0,-1 2-1728 0</inkml:trace>
  <inkml:trace contextRef="#ctx0" brushRef="#br0" timeOffset="-141864.66">19276 7912 8287 0,'-3'1'368'0,"2"1"80"0,-1-2-448 0,1 1 0 16,1 0 0-16,0 1 0 0,0 1 1664 0,0 2 240 16,3 4 48-16,0 5 16 0,-3-14 400 0,0 0 64 15,0 0 32-15,28 86 0 0,-28-86-608 0,0 0-128 16,25 82-32-16,-25-82 0 0,23 68-768 0,-23-68-160 0,0 0-16 0,29 90-16 16,-29-90-528-16,22 65-208 0,-22-65 176 0,0 0-176 15,36 89 416-15,-36-89-16 0,0 0 0 0,27 70 0 16,-27-70 448-16,0 0 96 0,0 0 16 0,0 63 0 15,-7-52-288-15,-3-2-48 0,-1-1-16 0,-5-2 0 16,-2 0-144-16,-3-2-16 0,-6-1-16 0,-3-3 0 16,-2 0-32-16,-2-3 0 0,0 2 0 0,2-4 0 15,2-2 112-15,3 0 32 0,3-1 0 0,3-1 0 16,1 1-32-16,2-2 0 0,2-1 0 0,1 1 0 16,1 0-304-16,1 0-64 0,2 1-16 0,1 1 0 15,3 2-128-15,-1 1-192 0,1 2 32 0,3-1 16 16,1-1-688-16,1 4-144 0,0-1-32 0,2 2-12352 15,3 2-2464-15</inkml:trace>
  <inkml:trace contextRef="#ctx0" brushRef="#br0" timeOffset="-141093.34">19801 8076 6447 0,'0'-5'272'0,"0"4"80"0,-1 0-352 0,0-1 0 0,1 1 0 0,-2 1 0 0,-1 0 2576 0,-1 0 448 0,-2 0 96 0,-3 3 16 16,-3-2 208-16,0 5 48 0,-1 2 16 0,0 3 0 15,2 1-1360-15,-2 2-256 0,2 1-64 0,-2 4-16 0,5-4-944 0,1 5-192 16,7-20-48-16,-15 52 0 0,15-52-272 0,0 0-64 16,-11 72-16-16,11-72 0 0,0 0-176 0,2 85 0 15,-2-85 0-15,0 0 0 16,17 74-192-16,-17-74 48 0,0 0 0 0,0 0 0 16,48 72-48-16,-48-72 0 0,0 0 0 0,55 35 0 0,-34-28 0 0,3-1 0 15,0-2 0-15,0-1 0 0,1-2 192 0,-9-1 0 16,-6 2 0-16,1-2 0 15,2-3 384-15,2 0 48 0,2-1 16 0,-1-2 0 0,-2 0 64 0,-4-1 0 0,-2 0 16 0,-2-1 0 16,-2-2 16-16,-1 2 0 16,-2-4 0-16,-2 1 0 15,0 1 0-15,-1-3 0 0,1 1 0 0,-2-3 0 0,1 4-32 0,1 0 0 0,0 0 0 0,-1 1 0 16,2 1-192-16,-1 2-32 16,-2-1-16-16,2 2 0 0,-1 0-128 0,-1 4-16 0,2 0-128 0,0 2 192 15,-2 3-192-15,1 1 0 0,-1 2 128 0,2-1-128 31,0 3 0-31,1 1 0 0,-2 1-192 0,2 2 192 0,0 0-256 0,2 1 48 0,0 0 16 16,1-2 0-16,3 2 16 0,0-3 16 16,-1 1 0-16,2-3 0 0,0 1 16 0,-1-1 0 15,1 1 0-15,0-3 0 0,2 1 0 0,-2-3 0 16,1 0 0-16,-1-1 0 0,2-2 144 0,-1 1-208 16,1-2 80-16,1 0 128 0,-1-2-128 0,3 2 128 15,-2-1 0-15,1-1 0 0,-1 1 0 0,1-2 0 16,-1 0 0-16,1 1 0 0,2-3 176 0,-2 1-48 15,-1-2-128-15,0-1 192 0,1 2 48 0,-1-4 0 16,0 1 0-16,-1-2 0 0,-2 0 96 0,-2 0 32 0,1 0 0 16,-2 0 0-16,1-2 96 0,-3-2 32 0,0 1 0 15,-1 0 0-15,1 3-48 0,-1-3 0 0,2 1 0 16,-3-2 0-16,-2 4-96 0,-2-3-32 0,-1-1 0 0,-1 0 0 16,-1-2-32-16,-2 1-16 0,2-1 0 0,2 2 0 15,0 3-144-15,1-2-128 0,0 5 192 0,1-1-192 16,0 2 0-16,0 1 0 0,1 2 0 0,0 0 0 15,1 1-400-15,-2 2-96 0,0-1-16 0,2 1 0 16,-2 2-672 0,-1 1-144-16,1 0-16 0,-1 4-12992 0,-2 1-2576 0</inkml:trace>
  <inkml:trace contextRef="#ctx0" brushRef="#br0" timeOffset="-140695.27">19616 8016 16575 0,'0'-1'1472'0,"0"0"-1168"0,-1 1-304 0,0 0 0 0,-1 0 1424 0,-1 0 240 0,-2 1 32 0,-4 2 16 0,-2 4 592 0,-3 4 112 16,-2 3 16-16,-1 5 16 0,2 0-1072 0,-1 4-224 16,2 4-32-16,-1 3-16 15,3-1-336-15,2-1-64 0,0-1 0 0,2 4-16 16,8-31-368-16,-11 74-64 0,11-74 0 0,-3 58-16 15,3-58-240-15,0 0 0 0,17 101 0 0,-17-101-160 32,34 73-368-32,-34-73-80 0,0 0-16 0,58 77 0 0,-58-77-880 0,0 0-176 0,66 47-48 0,-66-47-12720 0</inkml:trace>
  <inkml:trace contextRef="#ctx0" brushRef="#br0" timeOffset="-140390.06">20208 7984 7359 0,'7'-6'656'0,"-2"6"-528"31,0 2-128-31,2 0 0 0,0 3 2416 0,0-1 448 0,5 3 80 0,-12-7 32 0,51 34 16 0,-51-34 0 15,83 65 0-15,-83-65 0 0,75 69-544 0,-75-69-96 16,63 79-32-16,-63-79 0 16,58 101-1104-16,-58-101-208 15,43 106-48-15,-43-106-16 0,24 93-576 0,-24-93-112 16,7 77-32-16,-7-77 0 0,-5 61-224 0,1-35 0 0,-1-4 128 16,-1-1-128-16,0-2 0 0,2-4 0 0,-2 1 0 0,2-3 0 31,1-1-1024-31,-1-2-240 0</inkml:trace>
  <inkml:trace contextRef="#ctx0" brushRef="#br0" timeOffset="-138156.85">18002 8755 7359 0,'8'-1'656'0,"-2"2"-528"0,-3-1-128 0,-3 0 0 0,-2 2 400 0,5-2 48 0,1 1 16 0,5 0 0 15,2 2 80-15,-2 2 16 0,-2 0 0 0,-2 1 0 16,-2 0-96-16,0 1-16 0,-3 0 0 0,1 0 0 15,-1 0 208-15,-1 1 48 0,1 1 0 0,0-1 0 16,0-1 144-16,0 0 48 0,0 0 0 0,1 2 0 16,-1 1-144-16,2 1-32 0,-1 0 0 0,1 3 0 15,0 2-128-15,1-2-16 0,1 2-16 0,1-1 0 16,-1 2-112-16,0-1-32 0,-1-1 0 0,3-1 0 16,-1 1-144-16,1-3-16 0,-3 1-16 0,2-3 0 0,3 1 16 0,-3-1 16 15,-1 0 0-15,1-2 0 0,0-1 96 0,-3-4 16 16,1 0 0-16,-2 0 0 0,0 0 64 0,1-2 32 15,1 1 0-15,-1-1 0 0,3 0-112 0,-1 1-32 16,2-1 0-16,2 1 0 0,0-1 0 0,4-2 0 16,1 1 0-16,-1-3 0 0,1-1 528 0,0-1 96 15,1-2 32-15,4 0 0 0,6-3-16 0,-4-1 0 16,-6 1 0-16,2-1 0 0,1 1-496 0,1-1-96 16,3 1-32-16,2-2 0 0,-1 4-160 0,2 0-48 15,5 0 0-15,-4 1 0 0,-1 2-144 0,1-1 128 0,4 2-128 16,-1 1 128-16,-1 0-128 0,-3 3 0 0,-3 0 0 0,2 2 0 15,2 0 0-15,2 4 0 16,-2 3 0-16,-2 0 0 0,-1 3 0 0,-2 0 0 0,-1 3 0 16,-19-15 0-16,0 0 0 0,45 52 0 0,-45-52-160 0,0 0 160 15,0 0-320-15,41 80 48 0,-41-80 0 0,0 0 0 16,0 0 16-16,0 0 16 0,34 75 0 0,-30-63 0 16,0-1 240-16,-1-1 0 0,1-2-160 0,-2 1 160 15,0-2 0-15,0 0 0 0,-1 0 0 0,1-1 0 16,1-2 0-16,-2-1 0 0,0-1 0 0,2 0 0 15,0-2 0-15,0-2 128 0,1 1-128 0,2-2 128 0,1-1 176 16,1 0 16-16,2-2 16 0,0 0 0 16,0 1-80-16,1-2-32 0,1 0 0 0,-1-2 0 0,3 1-96 0,0-2-128 15,4 0 176-15,2 0-176 0,1 0 128 0,2 0-128 16,4 2 0-16,-3-1 0 0,0 2 128 0,-1 0-128 16,-2 2 0-16,-2 0 0 0,3 1 0 15,-3 1 0-15,3 0 128 0,-3 5-128 0,1 1 0 0,1 1 0 16,-1 3 0-16,0 0 0 0,0 0 0 15,-2 2 0-15,3 0 0 0,0 1 0 16,2-1 0-16,1-1 0 0,-1 1 0 0,-1-2 0 16,1-2 0-16,-1 0 0 0,-2-1 0 0,1-1 0 0,1 0 0 0,0-3 0 15,1 0 0-15,2-2 0 0,2-1 144 0,0-1-16 16,1-2-128-16,0-1 192 0,2 0 96 0,-2-1 16 16,1-1 0-16,-1-1 0 0,0 1 80 0,-2-4 0 0,-2 2 16 15,-2-5 0-15,4-1 48 0,-2 0 0 0,0 0 0 0,-2 0 0 16,-2 2-32-16,-3-2 0 0,-2 1 0 0,0-1 0 15,-3 3-80-15,-2 0-16 0,-1 1 0 0,-2 2 0 16,-3 0-112-16,0 1-16 0,-2 1-16 16,-2 2 0-16,0 0-176 0,0 3 0 15,0 0 0-15,-2 1 0 0,-1 0-224 0,-2 2-128 0,-2 1-32 0,-2 2 0 16,1 1-592 0,-2 4-128-16,0 2-32 0,-1 4-12464 0,-5-1-2496 0</inkml:trace>
  <inkml:trace contextRef="#ctx0" brushRef="#br0" timeOffset="-136161">18671 10104 19343 0,'-1'-11'1728'0,"-1"5"-1392"0,1 1-336 0,1 1 0 0,0 1 1504 0,0 0 224 0,0 0 64 0,0-3 0 0,0-1 256 0,-1-4 64 31,-1-4 16-31,-1-2 0 0,2 1-256 0,0 3-48 0,-2 2-16 0,-3 3 0 0,-2 1-1088 0,-1 2-208 16,-1 2-64-16,0 5 0 0,3 2-160 0,-3 2-32 15,-1 2-16-15,-2 4 0 0,2 0-240 0,-3 2 176 32,-2 6-176-32,1 0 160 0,1 5-160 0,-3 2 0 15,0 1 0-15,1 2 0 0,6 1 0 0,2-1 0 16,2 1 0-16,6-31 0 0,-1 55 0 0,1-55 0 15,0 0 0-15,15 65 0 0,-15-65 0 0,0 0 0 16,0 0 0-16,43 59 0 0,-43-59 0 0,0 0 0 0,0 0 0 0,59 44 0 16,-59-44 0-16,0 0 0 0,0 0 0 0,68 23 0 15,-68-23 0-15,0 0 0 0,68 12 0 0,-68-12 0 32,51 5-768-32,-51-5-128 0,0 0-16 0,0 0-17136 0</inkml:trace>
  <inkml:trace contextRef="#ctx0" brushRef="#br0" timeOffset="-135679.85">19019 10229 3679 0,'7'-6'320'0,"-4"3"-320"0,0 2 0 0,-3-1 0 0,-2 2 3712 0,2 0 656 16,-1 0 144-16,-2 3 32 16,1 2-384-16,-3 2-80 0,-5 4-16 0,1 3 0 0,9-14-2048 0,-8 34-416 15,2-16-64-15,6-18-32 0,-5 41-864 0,5-41-160 16,-2 40-32-16,2-40-16 0,0 0-272 0,9 56-160 15,-9-56 192-15,0 0-192 0,0 0 0 0,27 58 0 16,-27-58 0-16,0 0 0 0,0 0 0 0,0 0 0 16,56 36 0-16,-56-36 0 0,0 0 0 0,0 0 0 15,48 1 0-15,-37-2-144 0,1-2 144 0,0-1 0 16,0-1 0-16,-1 0 0 0,0-2 0 0,1 1 0 0,-1-1 144 16,-1 0-144-16,-2-2 336 0,-1 1-32 15,0-2-16-15,-1 0 0 0,0-1 96 0,-3-1 0 16,-2 0 16-16,0-2 0 0,-2 1 96 0,0 2 16 0,-2-1 0 0,-2 2 0 15,1 2 32-15,0-1 16 0,-2 1 0 0,1 2 0 16,0 2-144-16,3 0-32 0,-1 2 0 0,0 1 0 16,0 2-208-16,0 2-48 0,2 1-128 0,0 2 192 15,-1 3-192-15,2-9 0 0,0 0 0 0,0 0 0 0,7 50-272 0,-7-50 0 16,0 0 0-16,0 0 0 31,21 61-256-31,-21-61-48 0,0 0-16 0,0 0 0 0,0 0 112 0,46 47 32 16,-46-47 0-16,0 0 0 0,0 0 208 0,0 0 48 0,0 0 16 0,60 25 0 15,-51-23 32-15,-4-2 0 0,3 0 0 0,-4 0 0 16,-1-2 16-16,-2 1 0 0,2-2 0 0,-3-1 0 0,0 1-16 0,0-3 0 16,-2 2 0-16,0-2 0 15,0 2-592-15,1 0-112 0,-1 1-32 0,1 2-17424 0</inkml:trace>
  <inkml:trace contextRef="#ctx0" brushRef="#br0" timeOffset="-135108.65">18957 9884 17503 0,'7'-7'768'0,"-4"3"176"0,-1 1-752 0,0 0-192 0,-2 0 0 0,-2 2 0 0,2-1 2096 0,-1 1 384 15,-2-2 80-15,-1 0 0 0,0 3 224 0,-2 2 32 0,0 2 16 0,1 3 0 16,0 3-1424-16,1 1-304 0,1 5-48 0,3-16-16 16,0 0-480-16,-2 55-112 0,2-55 0 0,0 0-16 15,5 54-112-15,-5-54 0 0,0 0-16 0,12 67 0 16,-12-67 32-16,0 0 16 0,15 72 0 0,-15-72 0 16,0 0-16-16,13 70 0 0,-13-70 0 0,0 0 0 15,10 60-112-15,-10-60-32 0,0 0 0 0,0 0 0 0,12 64-32 16,-12-64-16-16,0 0 0 0,0 0 0 0,0 0 16 15,15 54 0-15,-15-54 0 0,0 0 0 0,0 0 16 16,0 0 0-16,0 0 0 0,0 0 0 0,0 0-16 0,19 55 0 16,-19-55 0-16,0 0 0 0,0 0-160 15,0 0 160-15,0 0-160 0,0 0 160 0,0 0-160 0,0 0 0 16,0 0 144-16,0 0-144 0,0 0 0 0,0 0 128 16,0 0-128-16,0 0 0 0,0 0 0 0,0 0 0 15,0 0 0-15,40 48 0 0,-39-48-208 0,2 1-64 16,-1-1-16-16,-1 0 0 15,2 0-640-15,-2-1-128 0,-1 1-32 0,3 0-19296 0</inkml:trace>
  <inkml:trace contextRef="#ctx0" brushRef="#br0" timeOffset="-134612.83">19253 10287 25791 0,'-3'-2'1152'0,"2"1"224"0,0 1-1104 0,-1 0-272 0,1 0 0 0,-1 0 0 0,0 1 2512 0,-1 2 448 15,-1 1 96-15,-2 3 16 0,-1 3-1376 0,3 3-272 16,-1 0-48-16,3 1-16 0,2-14-848 0,0 0-160 0,4 45-32 0,-4-45-16 16,0 0-144-16,0 0-32 0,20 61 0 0,-20-61 0 15,0 0-128-15,0 0 0 0,0 0 0 0,50 61 0 16,-50-61 128-16,0 0-128 0,0 0 0 0,0 0 128 16,0 0-128-16,0 0 128 0,0 0-128 0,0 0 128 15,60 25 32-15,-46-26 0 16,6-4 0-16,4 1 0 0,1-4 128 0,-1-1 32 0,0-1 0 0,-6-1 0 15,-1 1 128-15,-2-3 16 0,-6 1 16 0,-3-1 0 16,0-3 80-16,-6 1 16 0,-2-2 0 0,-2 0 0 16,-2 0-48-16,-1-1 0 15,-5 2 0-15,-1 1 0 0,0 0-128 0,2 3-16 16,-2 3-16-16,-1-1 0 0,-4 2-160 0,-1 1-16 16,-2 3-16-16,1 1 0 0,2 0-176 0,1 3 0 0,2 0 0 0,0 3 0 15,4 1-176-15,1 2-112 0,2 2-32 0,-1 1 0 16,4 2-768-16,-1-1-176 0,2 2-16 0,-1 1-13376 15,5-13-2656-15</inkml:trace>
  <inkml:trace contextRef="#ctx0" brushRef="#br0" timeOffset="-134248.54">19895 10158 19343 0,'0'-4'1728'0,"0"1"-1392"16,0 2-336-16,-2-1 0 0,-1 2 2112 0,-1-1 368 0,-1-2 64 0,-5-1 16 16,-4 0 496-16,-6 1 96 15,-4 1 32-15,0 4 0 0,1 1-1904 0,3 1-384 0,3 1-80 0,3 2-16 16,4 2-400-16,2 1-80 16,4 1 0-16,1 0-16 0,3-11-304 0,0 0 0 0,0 0 0 0,21 54 0 0,-21-54 0 0,0 0 0 15,0 0 0-15,45 54 0 16,-45-54-160-16,0 0 160 15,0 0-160-15,55 45 160 0,-55-45-128 0,0 0 128 16,0 0 0-16,54 48-144 0,-54-48 144 0,0 0 0 16,0 0 0-16,0 0 0 0,0 0 0 0,0 0 0 15,0 0 0-15,27 59 0 0,-31-49 0 0,-1 0 0 16,-2 0 0-16,-3 0 0 0,1-2 0 0,-6-1 0 0,3 1 0 16,-2-3 0-16,-2-1 320 0,0-1-16 0,2 0 0 0,0-1 0 15,3-1-96-15,2-1-16 0,2-1 0 0,0-1 0 31,3 1-608-31,1-1-128 0,2 2-32 0,1-1-18960 0</inkml:trace>
  <inkml:trace contextRef="#ctx0" brushRef="#br0" timeOffset="-133870.45">20124 10387 21183 0,'4'-7'1888'0,"-1"3"-1504"15,-1 1-384-15,1 0 0 0,0 0 2768 0,-2 2 496 16,2-2 80-16,2-1 32 0,3-2-752 0,2-2-128 16,0-2-48-16,0 1 0 0,0 4-1360 0,-1-2-256 15,3-1-64-15,-4 1-16 0,1 0-240 0,-2 2-32 16,0-1-16-16,-4 0 0 0,-3-1-208 0,0 0-32 16,2-1-16-16,-2-1 0 0,-2 1-80 0,-4-1 0 15,-5-1-128-15,-1 2 192 0,1 2-48 0,0-1-16 16,1 3 0-16,-1 1 0 0,-2 0-128 0,-1 3 0 15,1 5 144-15,0-1-144 0,2 3 0 0,0 3 0 16,1 0 0-16,1 2 0 0,4 3 0 0,-1 1 0 0,6-16 0 0,-6 36 0 16,6-36 0-16,0 0-128 15,5 53 128-15,-5-53 0 0,0 0-128 0,0 0 128 0,26 54-128 0,-26-54 128 16,0 0 0-16,0 0-160 0,0 0 160 0,56 41 0 16,-56-41-192-16,0 0 192 0,0 0-192 0,63 20 192 15,-63-20-512-15,0 0 0 0,0 0 0 0,58 6-13200 16,-58-6-2640-16</inkml:trace>
  <inkml:trace contextRef="#ctx0" brushRef="#br0" timeOffset="-133283.15">20895 9828 36863 0,'-7'-10'1632'0,"4"3"336"0,3 2-1584 0,0 1-384 0,0 1 0 0,0 0 0 16,1 2 608-16,-1 0 32 0,2 1 16 0,-1-2 0 31,-1 4 464-31,-1 2 96 0,-1 6 0 0,0 4 16 0,2-14-576 0,-5 39-112 16,5-39-32-16,-5 54 0 0,5-54-96 0,-5 71-32 16,3-29 0-16,2-42 0 0,-2 82-240 0,2-82-144 15,3 68 160-15,-3-68-160 0,8 54 0 0,-8-54 0 0,0 0 0 16,26 67 0-16,-26-67 0 0,0 0 0 0,0 0 0 0,45 53 0 15,-45-53 0-15,0 0 0 0,0 0 0 0,0 0 0 16,55 28 0-16,-42-25-256 16,1-2 48-16,-14-1 16 0,0 0-32 0,47-1 0 15,-30-2 0-15,-5-1 0 0,0-1 48 0,-1-2 16 0,3 2 0 0,0-4 0 0,-1 2 160 16,-6-3 0 0,-3 2 0-16,0-2 0 0,-1 1 0 0,0 1 144 15,-3 2 0-15,1 1 0 0,1 0 240 0,-2 3 64 0,0-1 0 0,0 3 0 16,-2 3-64-16,0-1 0 0,-1 6 0 0,1-1 0 15,1 4-208-15,0 0-48 0,1-11-128 0,0 0 192 16,0 0-192-16,15 54 0 0,-15-54 0 0,0 0 0 16,0 0 0-16,0 0-160 0,52 56 160 0,-52-56-128 15,0 0 128-15,0 0-128 0,58 27 128 0,-58-27-128 16,0 0 128-16,0 0 0 0,50 7 0 0,-50-7 0 0,22-3 0 0,-13-1 0 0,1 0 128 0,-2 0-128 16,-1-2 288-1,3-1-16-15,1 1 0 0,-2-2 0 16,-9-2 192-16,3-1 48 0,2-1 0 0,-5-2 0 0,-8-3-64 0,-1-1 0 15,7-2 0-15,-3 0 0 16,-5 2-112-16,-4-2-16 0,-1 2-16 0,-2 1 0 16,-3 3-176-16,-5 0-128 0,-6 2 192 0,2 2-192 15,8 3-736-15,1 0-256 16,3 3-48-16,2 3-16 0,-1-1-464 0,1 4-80 0,2-1-32 0,0 5-19232 16</inkml:trace>
  <inkml:trace contextRef="#ctx0" brushRef="#br0" timeOffset="-133092.46">20754 10089 38703 0,'12'-4'3440'0,"-2"1"-2752"0,-10 3-560 0,21-3-128 0,-14 2 512 0,0-1 80 0,5-1 16 0,6 1 0 0,12-6-48 0,7 1-16 0,5-1 0 0,-1 2 0 16,-2 1-32-16,-5 0 0 0,-3 3 0 0,-4 0 0 15,-3 2-512-15,-4-1 0 0,-4 1 0 0,-4 1-19856 16</inkml:trace>
  <inkml:trace contextRef="#ctx0" brushRef="#br0" timeOffset="-132568.91">21878 9997 23951 0,'13'-3'1056'0,"-9"0"224"0,2 1-1024 0,-2 0-256 16,0 1 0-16,-2-1 0 0,0 1 2336 0,1-2 416 0,3 0 64 16,2-2 32-16,2-1-576 0,-1 2-112 0,-1 0-32 0,1-1 0 15,-1 1-1216-15,1 1-240 0,-1 0-48 0,0 2-16 16,2-2 608-16,-1 2 112 0,1-1 16 0,0 2 16 31,0 0-1808-31,-2 0-352 0,-1 3-80 0,0-1-16 0,-1 0 896 0,-3 4 0 16,-1 0 0-16,0 2 192 0,-4 2-64 0,-3 3 0 0,-1-2 0 0,-2 2 0 15,-5 5-128-15,-4-1 0 0,-1 3 0 0,-4 1 0 16,0 0 0-16,-4 2 0 0,1-1 0 0,-2 2 0 16,2 2 0-16,1-3 0 0,1-2 0 0,3-3 0 15,2-2 0-15,2-1 0 16,1-2 0-16,2-3 0 0,5 0 128 0,-1-3-128 0,2 0 0 15,0 0 128-15,3-2 64 0,1 0 0 0,0-1 0 0,2-1 0 16,1 0 0-16,0-2 0 0,0 2 0 0,1-2 0 16,2 1-32-16,0-1 0 0,0-1 0 0,2 2 0 15,1-4-32-15,2 2 0 0,2-1 0 0,0-1 0 16,2 1 16-16,2-1 0 0,1 0 0 0,1-1 0 0,1 0 48 16,1 0 0-16,2 0 0 0,-20 3 0 15,38-1 0-15,-38 1 0 0,0 0 0 0,52 3 0 0,-52-3-64 0,0 0 0 0,0 0 0 16,60 10 0-16,-60-10-128 0,0 0 0 15,0 0 0-15,53 7 128 0,-53-7-128 16,0 0 0-16,0 0 0 0,50 3 0 16,-39-3-592-16,-1-2-48 0,0 1-16 0,-2-2 0 15,2 1-800-15,-3-2-144 0</inkml:trace>
  <inkml:trace contextRef="#ctx0" brushRef="#br0" timeOffset="-132204.58">22275 10184 31327 0,'1'-3'2784'0,"1"1"-2224"0,2 1-560 0,-1-1 0 0,0 1 1632 0,0 0 224 0,1-1 32 0,3 1 16 0,6-3-592 0,2-1-112 16,5 0-32-16,-2-1 0 0,1 2-352 0,-2-2-80 16,1 2-16-16,-1 0 0 0,-2-1-240 0,-1 1-48 31,-1 0-16-31,-1 0 0 0,-3 0-176 0,0-2-48 15,-1 0 0-15,-2 1 0 0,-2-3-192 0,-1 0 128 0,-2-2-128 0,-1 2 0 16,-1-1 192-16,-2-1-64 16,-1 2-128-16,-3 1 192 0,1 0-192 0,-4 1 128 15,-1 3-128-15,-2 0 0 0,-4 5 128 0,0 1-128 0,-1 4 0 0,1 3 0 16,0 1 0-16,2 4 0 0,2 2 0 0,0 3 0 16,2 1 0-16,1 3 0 0,0 3 0 0,2 1 0 15,2 1-176-15,2-2 176 0,4-27-160 0,-2 49 160 16,2-49-304-16,0 0 48 0,0 0 0 0,24 65 0 15,-24-65 128-15,0 0 128 0,0 0-192 0,0 0 192 16,67 40-272-16,-67-40 48 0,0 0 16 0,51 9 0 16,-51-9-400-16,0 0-80 0,49 2-16 15,-49-2-18816-15</inkml:trace>
  <inkml:trace contextRef="#ctx0" brushRef="#br0" timeOffset="-131815.91">22690 10078 36863 0,'-1'1'3264'0,"1"0"-2608"16,1 1-528-16,-1-1-128 0,0 2 624 0,-1 0 80 15,1 3 32-15,-2 2 0 0,1 6 224 0,0 3 64 16,1-17 0-16,-3 44 0 0,0-20-416 0,3-24-80 16,-1 47-16-16,1-47 0 0,1 42-160 0,-1-42-32 0,0 0-16 0,6 51 0 15,-6-51-176-15,0 0-128 0,0 0 144 0,0 0-144 16,0 0 0-16,0 0 0 0,10 52 0 0,-9-52 0 15,-1 0 0-15,1-3 0 0,1 0 0 0,-1-4 0 16,1 0 144-16,-1-1-144 0,0-2 128 0,1-1-128 16,1-1 288-16,1 0-32 0,0-1 0 0,0-1 0 15,1 0 80-15,0-1 16 0,2 1 0 0,-1 3 0 16,0 0-96-16,1 2-32 0,0 2 0 0,0 3 0 16,-2 1-96-16,1 2 0 0,1 1-128 0,2 3 192 0,-2-2-192 0,-7-1 0 15,0 0 128-15,0 0-128 0,0 0 0 0,0 0 0 16,62 30 0-16,-62-30 0 15,0 0-160-15,0 0-32 0,55 15 0 0,-55-15 0 16,0 0-544-16,0 0-112 0,56 10-32 0,-56-10 0 16,0 0-336-16,0 0-64 0,46 3 0 0,-36-3-17984 0</inkml:trace>
  <inkml:trace contextRef="#ctx0" brushRef="#br0" timeOffset="-131532.53">23144 10133 32255 0,'-5'-2'1424'0,"4"1"304"0,0 1-1392 0,-1 0-336 15,1 1 0-15,-1 1 0 0,0-1 1536 0,-1 3 256 0,-1 3 32 0,-4 5 16 16,0 2-640-16,2 3-128 0,1 1-32 0,0 2 0 16,5-20-352-16,0 0-80 0,0 56-16 0,0-56 0 15,0 0-160-15,0 0-48 0,30 60 0 0,-30-60 0 16,0 0-80-16,0 0-32 0,0 0 0 0,52 38 0 16,-40-37-48-16,0-1-16 15,0-1 0-15,-2-2 0 0,2-1 240 0,0-2 32 0,0-1 16 0,-2-1 0 0,0-1 112 0,-1-1 32 16,-2 0 0-16,-3-1 0 0,0 0 16 0,-2-2 16 31,-2-2 0-31,-3-2 0 0,-3-3-32 0,-1-1-16 0,-3-2 0 0,-1-1 0 0,0 3 16 0,-2 0 16 16,-1-1 0-16,-3 3 0 31,0 0-1392-31,-3 2-288 0,-3 3-48 0,-6 1-16 0,-7 2-976 16,-6 4-208-16</inkml:trace>
  <inkml:trace contextRef="#ctx1" brushRef="#br0" timeOffset="-150458.54">15742 15041 0,'0'0'0,"50"132"16</inkml:trace>
  <inkml:trace contextRef="#ctx0" brushRef="#br0" timeOffset="-126895.73">19331 10869 25791 0,'1'-3'2304'0,"1"0"-1856"0,1 0-448 0,-2 2 0 0,-1 1 576 0,1-2 32 15,1 1 0-15,-1-2 0 0,2 0 1120 0,-1 1 208 0,-2 0 48 0,0 2 16 16,0 0-592-16,-2 3-128 16,1 1-32-16,-2 5 0 0,-1 1-592 0,-2 1-112 0,-1 6-32 0,-6 7 0 15,-5 10-224-15,-5 10-48 0,-2 6-16 0,-3 3 0 16,-2 2-80-16,2-3-16 16,1-7 0-16,1-2 0 0,1-7-128 0,0 0 0 15,-1-5 144-15,6-3-144 0,5-1 144 0,-6-3-144 16,-6-4 192-16,3-5-192 0,3-4 192 0,8-2-192 15,0-1 192-15,0 0-192 0,-1-3 128 0,-3 2-128 0,-5 0 0 0,-11 3 0 16,-9 1 176-16,-9 1-176 0,-4-1 160 0,0-1-160 16,3-2 144-16,4-3-144 0,2-2 128 0,5-2-128 15,5-1 176-15,2 0-48 0,3-3-128 0,5 2 192 16,6-1-32-16,-2-1-16 0,-1 1 0 0,-8-4 0 16,0-1 0-16,-3 0 0 0,0 0 0 0,-1-3 0 15,2 0-144-15,1-1 0 0,0-2 144 0,-1-1-144 16,1-2 0-16,2 1 0 0,2-2 0 0,-1-2 0 15,-2 3 0-15,3 0 0 0,3 0 0 0,-5-1 0 16,-4 1 0-16,-3-3 0 0,-1 1 0 0,-1-1 0 0,-2 1 0 0,0 0 0 16,1 1 0-16,1 0 0 0,-1 1 0 0,0 2 0 15,4 1 0-15,0 1-128 0,5-1-16 0,-3 2 0 16,2-3 0-16,-1 1 0 0,1-1 144 0,1 1-128 16,1-1 128-16,-1 0-128 0,3 0 128 0,0-1 0 15,-1 1 0-15,4 2 0 0,1-2 0 0,1 1 0 16,-1-1 0-16,0 1 0 0,0 0 0 0,-1 1 0 15,1 0 0-15,-2 1 0 0,2 1 0 0,0 0 0 16,2 0 0-16,-1 2 0 0,2-1 0 0,1 2 0 16,0 0 0-16,3 0 0 0,3 1 0 0,2-1 0 0,0 2 0 0,1-1 0 15,0 0 0-15,1 2 0 0,3-1 0 0,-2-1-128 16,2 0 128-16,-1-1 0 0,1 2-144 16,0-3 144-16,1 4 0 0,-1 0 0 0,1 0-144 0,2 0 144 15,-3 1 0-15,1 0 0 0,1 0 0 0,-1 0 0 16,0 0 0-16,1 2 0 0,-1 0 0 0,2-2 0 15,0 1 0-15,-1 1 0 0,3-2 0 0,-3 2 0 16,1-2 0-16,0 0 0 0,0 0 0 0,-1 0 0 16,3 1 0-16,-3-1 0 0,2 0 0 0,1-1 0 15,0 1 0-15,-1 0 0 0,-1 0 0 0,1 0 0 0,1 2 0 0,-3-2 128 16,2 2-128-16,-1-1 0 0,1 1 128 0,1-1-128 16,-3 0 0-16,0 0 144 0,2 1-144 0,-1-2 0 15,1 2 0-15,-3-2 0 0,3 1 0 0,-1 0 128 16,1 0-128-16,0-1 0 15,1 0 144-15,-1 2-144 0,0-2 160 0,0 0-160 0,2 1 192 0,-1-1-64 16,-1 0-128-16,-1 0 192 16,3 2-192-16,-1-2 0 0,1 1 0 0,0 0 0 0,-1-1 0 0,-1 0 128 15,1-1-128-15,-3 1 0 0,4-1 0 0,-3-1 0 16,-1 3 0-16,0-3 0 0,1 1 0 0,-2 0 128 16,3 0-128-16,-1-1 0 0,-2 1 0 0,2 1 0 15,0-1 0-15,-1 0 0 0,3 1 0 0,-3 0 128 16,0-1-128-16,0 1 0 0,1-1 0 0,0 1 0 15,1 2 0-15,0-2 0 0,1-1 0 0,-3 1 128 16,1-1-128-16,-2 1 0 0,1 0 0 0,-2-1 0 16,2-1 0-16,-2 3 0 0,0-3 0 0,0 3 0 15,2-3 0-15,-1 2 0 0,0-1 0 0,1 1 128 0,0-1-128 16,0 0 0-16,1 1 0 0,-1-1 0 0,2 1 0 0,-1 0 0 16,1 0 0-16,-1-1 128 0,0 1-128 0,1 0 0 0,-1 1 0 0,0 0 128 31,-1-1-128-31,3 2 0 0,-1 0 0 0,0-1 0 0,0 2 0 0,2 0 0 15,-1 0 0-15,2 0 0 0,0 2 0 0,-1-2 0 0,2 1 0 0,-1 0 0 16,0 1-144-16,2-1 144 16,-1 2-320-16,0-3 16 0,1 1 16 0,-1 1 0 15,1-1-176-15,1-1-48 0,-2 2 0 0,0-2 0 32,-1 1-48-32,2 1-16 0,-1-1 0 0,1 0 0 0,-2 2-1152 0,1 0-256 0,-1 0-32 0,1 0-14368 15</inkml:trace>
  <inkml:trace contextRef="#ctx0" brushRef="#br0" timeOffset="-126401.89">15921 10507 6447 0,'-2'0'576'0,"2"0"-576"0,-1 0 0 0,1 0 0 0,-1 1 2272 0,-1-1 352 0,-1 2 64 0,1 1 0 0,-4 1 32 0,0 0 0 16,1 3 0-16,-2 0 0 0,1 0-736 0,2 2-128 31,-2-1-48-31,2 2 0 0,1 0-576 0,0 1-112 16,-1 2-32-16,0 1 0 0,1 0-560 0,1 1-112 16,0-1-32-16,0 0 0 0,2 0-256 0,0-4-128 15,0 0 0-15,0-3 128 0,0-2-128 0,0-2 0 16,0 0 0-16,0-3 0 0,2 0 0 0,-2-1 128 0,1-4-128 0,0 1 192 15,2-1 112-15,0-3 16 0,0 0 16 0,0-2 0 16,-2 2-64-16,2-4-16 0,0 1 0 0,-2 0 0 16,2-1-48-16,-2 0-16 0,2 0 0 0,0 0 0 15,1-2-64-15,1-1-128 0,-1 0 176 0,0-1-176 16,2 2 192-16,-2 1-64 0,3 2 0 0,-1 0-128 16,-1 2 288-16,1 1-48 0,1 2-16 0,0 2 0 15,-1 1-16-15,1 0 0 0,0 2 0 0,0 0 0 16,1 1-32-16,1 0-16 0,1 1 0 0,0 0 0 15,0 1-32-15,1-1 0 0,0 1 0 0,0-1 0 16,-1 0 64-16,2-1 16 0,-2 0 0 0,1-1 0 0,0 1-64 0,0-1-16 16,1-1 0-16,-1 1 0 15,0-1-128-15,1 1 0 0,-1 0 0 0,-1 1 0 16,1 1 0-16,0-1 0 0,-4 0 0 0,2 1 0 16,-2-1-432-16,0 2-64 0,0-1-16 0,0 2-19216 0</inkml:trace>
  <inkml:trace contextRef="#ctx0" brushRef="#br0" timeOffset="-105665.58">11639 12601 10127 0,'0'-2'896'15,"0"1"-704"-15,0 1-192 0,0-1 0 0,2 1 912 0,-2 0 160 0,1-2 16 0,0 1 16 0,4-2 992 0,-3 0 192 0,4 0 32 0,-2-1 16 0,3 0 352 0,-1 1 80 16,1-1 16-16,3-1 0 0,0 1-816 0,4-1-176 15,2 0-16-15,1 1-16 0,0 1-816 0,2 2-176 16,4 1-16-16,1 0-16 0,1 1-352 0,2 1-80 0,3-1-16 0,4 1 0 16,4 0-96-16,3 0 0 0,1-1-16 0,3-1 0 15,2 0-48-15,1-1 0 16,4-2 0-16,1-1 0 0,0-1 32 0,5 0 0 0,4-2 0 0,-2 0 0 16,-7 1-16-16,-5 0 0 0,-2 2 0 0,-5 1 0 15,-3 0 0-15,3 2 0 0,5 0 0 0,7 1 0 16,0-2-16-16,4 1-128 0,2 1 192 0,-4-2-64 15,-4 1-128-15,-3-2 0 0,-3 2 0 0,-2 1 128 16,-4 0-128-16,-1 0 0 0,3 1 0 0,3-1 128 16,4 0-128-16,-1 0 0 0,-2-1 0 0,-3-1 128 15,-4 1-128-15,-4-2 192 0,-4 0-192 0,-2 2 192 16,-1-1-16-16,-1 1 0 0,0 0 0 0,-2 1 0 16,2 0 16-16,-2 0 16 0,1 1 0 0,-2-1 0 0,-2 1-32 15,-3 1-16-15,-1 1 0 0,-1 0 0 0,-1-1 0 16,-2 1 0-16,1 0 0 0,-2-2 0 0,-4 1-160 15,1-1 128-15,0 1-128 0,-1-1 128 0,-1-1-128 0,-2 1 0 16,2-1 0-16,-1-1 0 0,-2 1 0 0,0-1-192 0,1 1 32 0,-4 0 16 31,2-2-288-31,-2 2-48 0,1 0-16 0,-2 0 0 16,0-1-448-16,-2 1-80 0,1 0-32 0,-3 0-18704 0</inkml:trace>
  <inkml:trace contextRef="#ctx0" brushRef="#br0" timeOffset="-104359.17">13185 11240 20271 0,'2'-3'1792'0,"0"-1"-1424"0,-2 3-368 0,0 1 0 0,0 1 1024 0,-2-1 144 0,1 2 32 0,-2-1 0 16,-1 3-16-16,-3 5 0 16,-6 6 0-16,-4 7 0 0,-3 3-384 0,-1 6-80 0,1 7-16 0,-1 3 0 15,2 4 0-15,-1 2-16 0,3 0 0 0,1-6 0 16,4-3-320-16,-1 0-64 15,2 1-16-15,2 2 0 0,2 2 64 0,7-43 16 16,-8 75 0-16,8-75 0 0,-2 63 208 0,2-63 32 16,0 0 16-16,6 76 0 0,-6-76-128 0,0 0-32 15,0 0 0-15,7 73 0 0,-4-59-112 0,-1-2-32 16,1-2 0-16,0 0 0 0,0 0-80 0,1-3-32 16,-1-1 0-16,-2-3 0 0,2-1-48 0,-3 0-16 15,2-1 0-15,-2-1 0 0,0-1-144 0,-2-1 0 16,1 1 0-16,-2-2 0 15,-1 0-288-15,-2 1-144 0,-1-3-16 0,-1 1-18048 0</inkml:trace>
  <inkml:trace contextRef="#ctx0" brushRef="#br0" timeOffset="-103985">12820 12101 13823 0,'9'-7'1216'0,"-5"4"-960"0,2 0-256 0,-1 2 0 16,-1-1 2416-16,-1 2 432 0,0 0 96 0,3 2 0 0,2 0-896 0,1 3-176 16,-1 0-32-16,-4 2-16 0,-1 5-368 0,-3-1-80 15,-3 2-16-15,1 2 0 0,-3 1-512 0,0-1-96 16,-1 2-32-16,0 0 0 0,4-1-224 0,-1-2-48 16,1-4-16-16,2 0 0 0,0-1-48 0,2 1 0 15,1-1 0-15,-1-1 0 0,3-1 0 0,2-2-16 16,0-3 0-16,0 0 0 0,3-1 128 0,0-5 16 15,2-2 16-15,1-2 0 0,0-2 208 0,2-1 32 16,1-5 16-16,4-2 0 0,-1-2 48 0,1-1 0 16,0 0 0-16,0-1 0 0,-3 3-176 0,-2-1-16 0,1 2-16 15,-4-1 0-15,1 2-208 0,-3 0-32 0,0 2-16 0,-2 1 0 16,-1-1-176-16,1 3-16 0,-3 0-16 0,-1 1 0 16,-1 3-160-16,-1-1 0 15,-1 4 0-15,0 0 0 16,1 2-640-16,-1 2-96 0,1 0-32 0,-2 2 0 15,0 0-832-15,0 2-160 0,-3 4-32 0,-1 2-19456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19T18:27:35.0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7718 10766 0,'0'0'0,"75"60"16,28 21-1,4 21-15,-107-102 16,0 0-16</inkml:trace>
  <inkml:trace contextRef="#ctx0" brushRef="#br0" timeOffset="443.39">16318 17276 0,'0'0'0,"59"-30"15,-12 0 1,-2-14-16,-4-8 16,-4-20-1,-20-11 1,-19-2-1,-20-3 1,-15 16 0,-13 13-1,-17 19 1,-11 5 0,-4-10-1,-4 0 1,5 0-1,2 2 1,-4 5 0,-8 7-1,-6 3 1,5 12 0,5 23-1,-4 27-15,6 14 16,11 19 15,16 29-31,28 10 31,44 4-15,36 18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28:32.6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16725 1006 7359 0,'0'-4'656'0,"0"0"-528"0,0 1-128 0,0 0 0 0,1 2 1072 0,-1-3 176 0,2-2 32 0,-2-5 16 0,1-5 1456 0,2-2 272 16,-2-4 64-16,2 3 16 0,-2 0-32 0,1 5-16 15,-2 1 0-15,0 2 0 0,0 3-2080 0,0 2-400 16,-2 2-96-16,0 4-16 0,-1 1 368 0,-1 3 80 15,-1 5 16-15,1 4 0 0,-2 1-448 0,1 6-96 16,-1 2 0-16,0 8-16 0,-1 7-128 0,2 4-32 16,-1 5 0-16,2 5 0 0,1 3-208 0,2-1 128 15,-1-5-128-15,4-4 0 0,-1-1 0 0,0-4 0 0,-1-39 0 0,6 78 0 16,-2-36 0-16,-4-42 128 0,9 81-128 0,-9-81 0 16,8 72 0-16,-8-72 128 0,6 56-128 0,-6-56 0 15,0 0 208-15,6 62-48 0,-6-62-16 0,0 0 0 16,0 0-16-16,0 0 0 0,9 47 0 0,-4-44 0 15,-2-2 48-15,1-1 0 0,0-1 0 0,0-2 0 16,3-1 16-16,0-2 16 0,2-1 0 0,-1-1 0 16,2-2-32-16,-1 0-16 0,1 0 0 0,-1 0 0 15,0 2-160-15,-2-1 128 0,3 2-128 0,-3 0 128 16,1 1-128-16,-1 2 0 0,-1 0 0 0,1 2 0 0,0 1 0 0,0 0 0 16,-1 2 0-16,1-1 0 15,0 4-320-15,-1 1-64 0,1-1 0 0,-7-4 0 16,0 0-576-16,0 0-128 0,0 0-32 0,0 0-17056 15</inkml:trace>
  <inkml:trace contextRef="#ctx0" brushRef="#br0" timeOffset="470.21">17154 1497 12895 0,'-7'-6'576'0,"4"3"112"0,2 0-560 0,-1 0-128 0,1 2 0 0,0 1 0 0,1 0 1664 0,-2 0 320 0,2 0 48 0,-1 1 16 16,-2 2 1264-16,2 3 256 0,-4 1 48 0,2 6 16 16,1 1-2112-16,-3 4-432 0,3 3-64 0,-1 2-32 15,1 5-384-15,2-28-80 0,0 57-16 0,0-57 0 16,6 53-336-16,-6-53-176 15,0 0 160-15,21 64-160 0,-21-64 208 0,0 0-48 0,0 0-16 0,44 48 0 16,-44-48 128-16,0 0 32 0,0 0 0 0,58 16 0 0,-58-16-112 0,30-5 0 16,-15 1-16-16,-1-2 0 15,0-2 16-15,0-3 16 0,-2-1 0 0,-1 0 0 16,-2-3 80-16,-2 3 16 0,-2-1 0 0,1-1 0 16,0 0 32-16,-5 0 16 0,2 1 0 0,-2-1 0 15,1-5-32-15,-2-2 0 0,-2 0 0 0,1-2 0 16,-1 1-112-16,-2-4-16 0,1 2-16 0,-2 2 0 0,-1-1-176 0,-1 2 192 15,0 4-192-15,-4 3 192 0,1 4-192 16,-4 2 160-16,-1 2-160 0,-3 2 160 0,1 2-160 0,-3 1 0 16,1 1 0-16,0 3 0 15,2-2-320-15,2 3 48 0,-1 2 16 0,2 1 0 16,1 2-288-16,3 0-48 0,2 3-16 0,1-1 0 16,3 0-304-16,2 3-64 0,2 2-16 0,0-16-17376 0</inkml:trace>
  <inkml:trace contextRef="#ctx0" brushRef="#br0" timeOffset="7047.09">9526 4066 13823 0,'-6'-8'1216'0,"3"5"-960"0,1 0-256 0,0 2 0 0,1-1 1072 0,1 2 160 0,0 0 48 0,0-1 0 15,0 1 832-15,0 0 160 0,1 1 32 0,2 1 16 0,1 2 176 0,-4-4 16 16,0 0 16-16,0 0 0 15,0 0-1376-15,55 37-256 0,-55-37-64 0,0 0-16 0,50 44-416 0,-50-44-80 16,42 48 0-16,-42-48-16 16,45 63-112-16,-45-63 0 0,54 78-16 0,-54-78 0 0,57 83-176 0,-57-83 0 15,50 75 0-15,-50-75 0 0,51 62 0 0,-51-62 0 16,53 53 128-16,-53-53-128 0,50 39 144 0,-50-39 0 16,0 0 0-16,67 40 0 0,-67-40 32 0,0 0 0 15,0 0 0-15,70 29 0 0,-70-29 0 0,0 0 0 16,0 0 0-16,63 19 0 0,-63-19-48 0,0 0 0 0,0 0 0 0,0 0 0 15,0 0-128-15,63 14 0 0,-57-14 0 0,-2 0 0 16,-1 0 0-16,-2-2-144 0,1 0 0 0,-4-3 0 31,1 0-640-31,-3-4-128 0,-1-1-32 0,0-2-16976 16</inkml:trace>
  <inkml:trace contextRef="#ctx0" brushRef="#br0" timeOffset="7332.07">10184 3765 25791 0,'-18'-8'1152'0,"11"5"224"0,0 2-1104 0,1 1-272 0,2 0 0 0,1 1 0 0,0 3 832 0,-1 2 128 16,-5 7 0-16,-2 6 16 16,-4 10 1392-16,-1 7 288 0,-2 8 48 0,-1 7 16 0,0 6-1536 0,-3 1-304 15,3 1-64-15,0-4-16 0,2-4-464 0,-3 7-80 16,-1 5-32-16,-4 4 0 0,-1-2-224 0,0-9 176 15,0-6-176-15,2-8 160 16,2-4-160-16,2-5 128 0,0-5-128 0,4-4 128 16,4-6 0-16,0 1 0 0,0-1 0 0,-1-1 0 15,3-1-128-15,4-5 0 0,-1-1 0 0,3-3 0 0,0-2 0 16,1 0-192-16,2-2 0 0,1-5 16 16,0 1-544-16,1-4-112 0,3-2-32 0,3-2-17472 15</inkml:trace>
  <inkml:trace contextRef="#ctx0" brushRef="#br0" timeOffset="7743.17">10729 4178 14735 0,'0'-7'1312'0,"0"-2"-1056"0,0 2-256 0,0 2 0 0,0-1 480 0,0-4 32 16,-1-8 16-16,-2-9 0 0,-2-6 2240 0,-3 0 448 0,0-3 96 0,-5 8 16 16,-1 5-1088-16,1 9-224 15,4 6-32-15,-4 1-16 16,-3 4-816-16,-3 3-176 0,-5 6-16 0,-3 5-16 0,-2 6-352 0,1 4-64 0,1 4-16 0,2 5 0 31,-1 4-256-31,4 1-48 0,4-2-16 0,1 1 0 0,1 2-192 0,3 7 0 0,2 8 128 0,4 1-128 31,3-8 0-31,2 4 0 0,4 4 0 0,3 2 0 16,4-3 0-16,2-6 0 0,-11-45 0 0,30 73-160 16,-30-73-32-16,31 51 0 0,-31-51 0 0,0 0 0 15,42 52 64-15,-42-52 0 0,0 0 0 0,55 36 0 16,-55-36 128-16,0 0-208 0,61 12 80 0,-61-12 128 15,0 0-640-15,55-4-16 0,-55 4 0 0,0 0-16464 16</inkml:trace>
  <inkml:trace contextRef="#ctx0" brushRef="#br0" timeOffset="8029.67">10313 4622 10703 0,'4'-8'224'0,"-1"4"48"0,1 0 16 0,2 1 32 0,-1 0-320 0,0 2 0 0,0 0 0 0,8-2 0 16,-13 3 2496-16,49-12 448 0,-49 12 64 0,67-7 32 15,-67 7-160-15,65-2-16 0,-65 2-16 0,63 8 0 16,-63-8-992-16,0 0-192 0,81 28-32 0,-81-28-16 16,0 0-576-16,61 53-112 0,-61-53-32 0,0 0 0 15,35 63-496-15,-35-63-96 0,14 47-32 0,-14-47 0 16,11 51-128-16,-9-27-16 0,1-2-128 0,-3-3 192 15,1-5-64-15,-1 0-128 0,0 0 176 0,-1 0-176 16,-1-1 128-16,1-2-128 0,-2-1 0 0,0-3 0 0,0-1-144 16,-1-2-96-16,0 0-16 0,1-1-12240 15,0-2-2464-15</inkml:trace>
  <inkml:trace contextRef="#ctx0" brushRef="#br0" timeOffset="8299.7">11208 4246 32255 0,'-8'-2'1424'0,"4"2"304"0,1 2-1392 0,1 1-336 0,1-1 0 0,0 3 0 15,-1 0 0-15,2 5 128 0,-1 6-128 0,-1 6 0 16,2 12 1824-16,2 7 288 0,1 3 64 0,-1 1 16 15,4 2-1488-15,0-2-320 16,-1-3-48-16,0-6-16 0,-5-36-320 0,8 58 0 0,-8-58 0 0,9 46-192 31,-9-46-320-31,0 0-64 0,8 45 0 0,-7-35-16 16,-1-3-1008-16,2-1-208 0</inkml:trace>
  <inkml:trace contextRef="#ctx0" brushRef="#br0" timeOffset="8745.85">11152 3986 13823 0,'8'-17'608'0,"-2"8"128"0,2 1-592 0,1 1-144 0,-5 3 0 0,0 1 0 16,5 1 2112-16,4-2 400 0,-13 4 80 0,49-8 16 16,-49 8 1120-16,68 4 240 0,-68-4 32 0,65 25 16 15,-65-25-2384-15,51 44-480 0,-51-44-80 0,31 52-32 16,-31-52-672-16,12 50-144 0,-10-26-32 0,-4-4 0 15,0-1-64-15,-4 0-128 0,-4 1 176 0,-1-1-176 32,-1-3 160-32,-2 1-160 0,-1-3 128 0,-2 0-128 0,1-1 256 0,1-1-48 15,1-2 0-15,1 0 0 0,2-1-48 0,2-4-16 16,2 0 0-16,3-3 0 0,0 0-272 0,2-1-64 16,2-2-16-16,3-1 0 0,1 0-64 0,5-3-16 15,3 1 0-15,4 0 0 0,-16 4 48 0,0 0 16 16,58-1 0-16,-58 1 0 15,0 0-224-15,72 18-64 0,-72-18 0 0,0 0 0 0,80 38 192 0,-80-38 16 16,0 0 16-16,63 55 0 0,-63-55 288 0,0 0 272 16,39 71-48-16,-39-71-16 0,6 46-208 0,-10-24-160 0,-2-3 32 0,-5 3 0 15,-3-1-192-15,-5-3-48 0,2-1 0 16,-5 0 0-16,-1-3 48 0,-4 0 0 0,0 0 0 16,5-2 0-16,1-2 816 0,-1-2 160 0,-3 1 48 0,1-1 0 15,3-1-64-15,2-1 0 0,5-3 0 0,0-2 0 16,3 0-832-16,2-2-160 0,4 0-32 0,2-2-16 31,3 0-1360-31,1 1-272 0</inkml:trace>
  <inkml:trace contextRef="#ctx0" brushRef="#br0" timeOffset="9126.54">11800 4493 8287 0,'-7'-4'736'0,"3"2"-592"0,1 2-144 0,0 0 0 0,2 0 5120 0,-1 0 1008 0,0 2 192 0,-3 1 32 0,0 2-2944 0,-2 2-592 16,-2 5-112-16,1 2-16 0,1 0-1664 0,1 4-336 15,2 1-64-15,2-2-16 0,2 1-400 0,0 0-80 16,3-2 0-16,-3-16-128 0,0 0 0 0,0 0 0 16,30 58 0-16,-30-58 0 0,0 0 0 0,0 0 0 15,0 0-208-15,59 34 80 0,-59-34 128 0,0 0-128 0,0 0 128 16,65-2-128-16,-65 2 128 0,33-10 0 0,-15 3 0 0,0-3-128 15,1 0 128-15,-2-2 0 16,0 2 0-16,-2-3 0 0,-1-1 0 0,0 0 192 0,-2-3-64 0,-2-1 0 16,-2-1 64-16,-2-1 32 0,-2-1 0 0,-3 3 0 15,-1 2 816-15,-1-1 176 0,-3-2 16 0,-3-1 16 16,-3-1-1616-16,-1 2-320 0,-1 5-64 16,-2 3-16-16,0 1 768 0,-2 4 368 0,-1 2-48 0,1 3 0 15,-3 1-160-15,-2 1-32 0,-2 2-128 0,-1 1 192 16,3 2-464-16,3 1-112 0,4-2 0 0,1 3-16 15,2 0-208-15,4 3-32 0,2 2-16 0,4 3 0 16,4 5-320-16,-3-21-64 0</inkml:trace>
  <inkml:trace contextRef="#ctx0" brushRef="#br0" timeOffset="9522.33">12186 4540 14735 0,'-2'-6'1312'0,"1"3"-1056"0,-2 2-256 0,2-1 0 16,-1 1 2576-16,2 1 464 0,-1 0 96 0,-2 0 0 16,0 0 528-16,-1 1 112 15,-2 4 0-15,1 0 16 0,-1 2-2480 0,2 3-496 0,-2 3-112 0,3 1 0 16,1 3-432-16,2 0-80 0,2 1 0 0,1 1-16 16,0-4-176-16,-3-15 0 0,0 0 0 0,0 0 0 15,34 62 0-15,-34-62 0 16,0 0-160-16,0 0 160 0,54 38-160 0,-54-38 160 0,0 0-160 0,0 0 160 15,63 2 0-15,-46-8 0 0,0 1 0 0,-1-4 0 16,1 2 0-16,-2-3 0 0,-1 0 128 0,0-1-128 16,1-2 208-16,-1 1-64 15,-2-3-16-15,-2 3 0 0,0-2 96 0,-3-2 16 16,-3 3 0-16,-2-1 0 0,-2 0 96 0,-4 0 32 16,-2-2 0-16,-2 1 0 0,-1 1-32 0,-5-2 0 15,-3 1 0-15,-4-1 0 0,0 2-80 0,-1 3 0 0,3 4-16 0,-4 1 0 16,-2 2-240-16,1 2 144 0,0 4-144 0,0-1 128 15,4 3-400-15,0 2-96 0,2 2-16 0,1 2 0 32,3 2-192-32,4 3-64 0,7 2 0 0,1 2-12656 0,2-19-2528 0</inkml:trace>
  <inkml:trace contextRef="#ctx0" brushRef="#br0" timeOffset="9926.92">12855 4407 15663 0,'2'-13'1392'0,"-4"5"-1120"0,1 1-272 0,0-1 0 0,-1 4 1248 0,-1 1 192 0,-2 1 32 0,-2-4 16 0,-7-3 2032 0,-9 0 384 16,-5 0 96-16,-2 5 16 0,0 4-1904 0,1 3-368 15,2 2-80-15,1 4 0 0,7-1-1088 0,-1 2-224 16,0 4-32-16,3 2-16 0,3-1-304 0,4 2 0 15,2-4 0-15,5 1 0 0,3 0 0 0,0-14-224 16,0 0 16-16,0 0 0 16,37 57-368-16,-37-57-64 0,0 0 0 0,57 32-16 15,-57-32-432-15,0 0-96 0,71 31-16 0,-71-31 0 0,0 0 976 0,72 30 224 16,-72-30 0-16,0 0 0 16,0 0-1040-16,68 33-208 0,-68-33-32 0,0 0-16 0,0 0 1472 0,0 0 288 0,0 0 64 0,52 48 16 15,-50-40 672-15,-4 2 128 0,-2 1 16 0,-2-1 16 16,-1 1-288-16,-3-1-48 0,-2 0-16 0,-1-1 0 15,-1-1-464-15,-2 2-112 0,-1-1 0 0,-2 0-16 16,-3 3 80-16,0-4 32 0,1-1 0 0,1-1 0 16,1 0 416-16,3-4 96 0,1-2 16 0,3-1 0 15,5-2-2336-15,0-2-464 0,4 0-80 0,3-2-17904 16</inkml:trace>
  <inkml:trace contextRef="#ctx0" brushRef="#br0" timeOffset="10223.71">13207 3710 35935 0,'-7'-1'3200'0,"3"-1"-2560"15,4 2-512-15,0 2-128 0,1-1 0 0,-2 2 0 16,-2 1 0-16,-1 3 0 0,-2 3 1200 0,2 4 320 0,-2 10 64 0,2 8 16 15,1 4-768-15,2 8-128 0,1 6-48 0,1 6 0 16,2 3-272-16,-2 4-48 0,2 0-16 0,0 5 0 16,1 4-176-16,2-3-144 0,0-4 192 15,2-7-192-15,-1-11 0 0,-7-47 0 0,19 72 0 0,-19-72 0 0,0 0 0 16,25 65 0-16,-25-65 0 0,0 0 0 0,0 0 0 0,0 0 0 16,0 0-176-16,45 52 176 31,-45-52-624-31,0 0-16 0,0 0 0 0,0 0-18736 0</inkml:trace>
  <inkml:trace contextRef="#ctx0" brushRef="#br0" timeOffset="10390.73">12995 4295 35007 0,'19'-7'1552'0,"-8"4"320"0,3-1-1488 0,-1 0-384 0,-3 1 0 0,-2 2 0 0,3-2 880 0,9-1 96 0,11-4 32 0,12 0 0 16,5-3-32-16,7-2 0 0,6-1 0 0,2 1 0 15,-5 3-848-15,-7 0-128 0,-6 3-128 0,-4-4 128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19T18:29:33.9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19T18:29:34.383"/>
    </inkml:context>
  </inkml:definitions>
  <inkml:trace contextRef="#ctx0" brushRef="#br0">22124 15748 0,'0'0'0,"206"-36"0,-149-121 16</inkml:trace>
  <inkml:trace contextRef="#ctx1" brushRef="#br0">19919 10222 23039 0,'0'0'2048'0,"0"0"-1648"0,0 0-400 0,4-7 0 0,-4 7 1040 0,1-5 128 0,2-2 32 0,0-3 0 0,1-2 1312 0,2-4 272 15,0 1 48-15,-2-1 16 0,1-1-1488 0,0 0-288 16,0 0-64-16,1 2-16 0,0 1-496 0,-1-1-112 16,-1 3 0-16,1-4-16 0,-2 2-48 0,-1 3-16 0,0-1 0 15,1 3 0-15,-1-1-16 0,1 1 0 16,0 1 0-16,1 1 0 0,-1 0-32 0,-3 7 0 0,7-9 0 0,-4 6 0 16,-3 3-80-16,0 0-32 0,0 0 0 0,0 0 0 15,0 0-16-15,14 46-128 0,-14-46 192 0,3 42-64 16,-3-42-128-16,1 52 0 15,-1-25 0-15,-1 1 0 0,1 1 0 0,-1 0 0 0,1-1 0 0,0-1 0 16,0-1 0-16,0-26-176 0,1 46 176 0,-1-46-128 0,1 44 128 16,-1-44-128-16,2 41 128 0,-2-41-128 15,1 37 128-15,-1-37 0 0,0 0 0 0,4 44-128 0,-4-44 128 16,0 0 0-16,3 34 0 0,-3-34 0 16,0 0 0-16,0 0 0 0,0 0 0 0,9 35 0 0,-9-35 0 15,0 0 0-15,0 0 0 0,0 0 128 16,0 0-128-16,0 0 0 0,0 0-176 0,0 0 176 15,0 0-624-15,0 0-16 0,0 0-16 0,0 0-12480 16,0 0-2496-16</inkml:trace>
  <inkml:trace contextRef="#ctx1" brushRef="#br0" timeOffset="317.12">19608 10727 22111 0,'0'0'976'0,"0"0"208"0,0 0-944 0,0 0-240 0,0 0 0 0,0 0 0 16,0 0 2048-16,0 0 352 0,0 0 80 0,51 8 16 16,-51-8 320-16,0 0 64 0,72-6 0 0,-72 6 16 15,55-7-1696-15,-55 7-352 0,59-9-64 0,-59 9-16 0,58-8-128 0,-58 8-16 32,68-9-16-32,-68 9 0 0,64-7-112 0,-64 7-32 15,53-4 0-15,-53 4 0 0,0 0-96 0,65-4-32 16,-65 4 0-16,0 0 0 0,52-4-144 0,-52 4-16 0,0 0-16 15,0 0 0-15,57-3-160 0,-57 3 0 16,0 0 0-16,0 0 128 0,0 0-128 0,52-4 0 16,-52 4 0-16,0 0 0 0,0 0-352 0,0 0-48 0,0 0-16 0,0 0 0 15,0 0-592-15,0 0-112 0,0 0-32 0,0 0 0 16,0 0-320-16,0 0-80 0,0 0-16 0,45-6-16576 16</inkml:trace>
  <inkml:trace contextRef="#ctx1" brushRef="#br0" timeOffset="874.69">20005 9806 17503 0,'-3'-7'1552'0,"2"0"-1232"0,2 4-320 0,0 2 0 0,2 0 1200 0,0-4 176 0,0-2 32 0,3-5 16 15,2-4 960-15,3 0 192 0,1 2 48 0,0 6 0 16,-12 8-704-16,0 0-144 0,47-2-32 0,-47 2 0 16,0 0-848-16,61 33-160 0,-61-33-32 0,46 38-16 15,-46-38-352-15,46 48-64 0,-46-48-16 0,45 52 0 0,-45-52 16 0,51 57 0 16,-51-57 0-16,55 63 0 0,-55-63 0 0,56 70 0 15,-56-70 0-15,57 73 0 16,-57-73 0-16,46 74 0 0,-46-74 0 0,37 66 0 16,-37-66-16-16,28 59-16 0,-28-59 0 0,20 51 0 0,-20-51 80 0,13 50 32 15,-13-50 0-15,5 45 0 0,-5-45 96 0,-1 41 0 16,1-41 16-16,-4 38 0 0,4-38-16 0,-9 30 0 16,2-16 0-16,0-1 0 0,2-2-128 15,-1-1-16-15,2 0-16 0,-2-3 0 0,3-2-288 0,-1 0 0 16,1-1 0-16,2-3 0 15,-1 2-816-15,1-3-208 0,-1 0-64 0,1-3-20544 0</inkml:trace>
  <inkml:trace contextRef="#ctx1" brushRef="#br0" timeOffset="1355.98">21926 10103 18431 0,'4'-8'816'0,"-5"3"160"0,-1 1-784 0,1 0-192 0,2 0 0 16,1-1 0-16,-2 0 1776 0,-3-5 304 0,0-7 64 0,-2-4 16 0,-2-2 1232 0,-2 0 240 0,-1 2 48 0,-3 1 16 16,-1 4-2272-16,-3 1-448 0,-1 6-80 0,-5 0-32 15,-2 6-336-15,-5 3-64 0,-1 6-16 0,-4 4 0 16,-5 5-96-16,-3 5-32 0,-1 7 0 0,1 3 0 31,5 5-80-31,6 0-32 0,5 3 0 0,4 1 0 16,6 0-208-16,3 1 144 0,6-1-144 0,2 1 128 15,5-2-128-15,1-38 0 0,4 65 0 0,-4-65 0 0,14 54 0 0,-14-54 0 16,24 48 0-16,-24-48 0 0,0 0 0 0,50 55 0 16,-50-55 0-16,0 0 0 0,64 39 0 0,-64-39 128 15,0 0 0-15,68 29 0 0,-68-29 0 0,0 0 0 16,71 22 0-16,-71-22 0 0,0 0-128 0,69 16 0 16,-69-16 0-16,0 0 0 0,59 5-256 0,-59-5-96 15,0 0-16-15,46-5 0 16,-46 5-560-16,0 0-112 0,24-12-32 0,-20 7-18240 0</inkml:trace>
  <inkml:trace contextRef="#ctx1" brushRef="#br0" timeOffset="1644.78">21511 10428 13823 0,'3'-3'608'0,"-2"0"128"0,2 2-592 0,0-1-144 0,-1 1 0 0,1 0 0 16,-3 1 2096-16,0 0 384 0,0 0 80 0,50-12 0 15,-50 12 1152-15,53-11 208 0,-53 11 48 0,60-7 16 16,-60 7-2192-16,62 0-448 0,-62 0-96 0,61 10-16 0,-61-10-512 0,52 20-96 16,-52-20-32-16,0 0 0 0,58 41-128 0,-58-41-16 15,0 0-16-15,31 48 0 16,-31-48-96-16,0 0-16 0,13 51 0 0,-13-51 0 0,0 0-64 0,4 42 0 16,-4-42-16-16,0 0 0 0,0 35-32 0,0-35 0 15,0 0 0-15,0 0 0 0,-2 36-48 0,2-36-16 16,0 0 0-16,-4 15 0 0,3-11-144 15,-1-1 0-15,1 0 0 0,1-3 0 16,-1 1-592-16,-1-1-48 0,1 0-16 0,-2 0 0 16,0-1-640-16,2 1-128 0</inkml:trace>
  <inkml:trace contextRef="#ctx1" brushRef="#br0" timeOffset="2042.31">22145 10620 20271 0,'0'0'896'0,"0"0"192"16,0 0-880-16,0 0-208 0,0 0 0 0,0 0 0 0,41-7 2560 0,-41 7 448 15,0 0 112-15,42-8 16 0,-42 8-432 0,43-9-80 16,-43 9 0-16,41-11-16 0,-41 11-1552 0,36-12-304 16,-36 12-64-16,34-12-16 0,-34 12-96 0,29-14-32 15,-29 14 0-15,25-17 0 16,-25 17-96-16,20-20 0 0,-12 9-16 0,-2-2 0 15,0 2-112-15,-4-4 0 0,-3 1-16 0,-2-1 0 0,-3-1-32 0,-1 2 0 16,-1-1 0-16,-3 2 0 0,-1 2-272 0,0 1 160 16,-4 4-160-16,1 2 128 15,-2 2-128-15,0 4 0 0,0 1 0 0,0-1 0 16,1 5 0-16,1 2 0 0,2 2 0 0,0 1 0 16,3-3 0-16,2 6 0 0,1 2 0 0,1-2 0 15,3 2-128-15,1-1 128 0,2-16 0 0,0 0 0 0,5 49 0 16,-5-49-176-16,0 0 176 0,0 0-128 0,28 52 0 0,-28-52 0 15,0 0 0-15,0 0 0 0,50 34 128 0,-50-34-192 16,0 0 192-16,0 0-192 0,68 21 16 16,-68-21 0-16,0 0 0 0,62 9 0 15,-62-9-448-15,0 0-80 0,56-3-32 0,-56 3-19552 0</inkml:trace>
  <inkml:trace contextRef="#ctx1" brushRef="#br0" timeOffset="2378.9">22704 9956 35935 0,'-1'-17'1600'0,"1"9"320"0,1-1-1536 0,1 2-384 16,-1 3 0-16,-1 2 0 0,0 0 1216 0,3-1 160 0,0-1 32 0,0-2 16 16,1 2-176-16,0 2-32 0,-1 4-16 0,-2 2 0 15,-1-4-368-15,0 0-64 0,0 0 0 0,2 62-16 16,-2-62-208-16,-3 57-32 0,3-57-16 0,-4 70 0 15,2-29-240-15,1 2-64 0,1-1 0 0,0-42 0 16,4 71-192-16,-4-71 0 0,9 53 0 0,-9-53 0 16,0 0 0-16,15 60 144 0,-15-60-144 0,0 0 128 15,0 0 96-15,24 62 16 0,-24-62 0 0,0 0 0 16,0 0 0-16,30 51 0 0,-30-51 0 0,0 0 0 16,0 0-96-16,0 0-16 0,54 43 0 0,-54-43 0 15,0 0-128-15,0 0 0 0,0 0 144 0,56 22-144 0,-56-22-192 0,0 0-128 16,0 0 0-16,0 0-16 15,51 1-720-15,-51-1-144 0,15-8-16 16,-9 2-16-16,0 0-320 0,-3-1-64 16</inkml:trace>
  <inkml:trace contextRef="#ctx1" brushRef="#br0" timeOffset="2777.77">23084 9873 7359 0,'-1'-10'320'0,"0"6"80"0,1-1-400 0,0 1 0 0,-2 1 0 0,2 2 0 16,0-1 3120-16,0 0 528 0,0-3 128 0,0 3 0 15,0-1 992-15,-1 3 192 0,2 3 32 0,-2 4 16 0,1-7-3040 0,0 0-624 16,-4 41-112-16,4-41-16 15,-2 42-464-15,2-42-96 0,0 44-16 0,0-44 0 16,2 56-240-16,-2-56-48 0,2 65-16 0,-2-65 0 16,6 67-176-16,-6-67-32 0,10 66-128 0,-10-66 192 15,11 62-192-15,-11-62 0 0,11 58 0 0,-11-58 0 16,8 51 128-16,-8-51-128 0,0 0 0 0,9 64 0 0,-9-64 128 0,0 0-128 16,13 49 0-16,-13-49 144 0,0 0-144 0,0 0 160 0,0 0-160 15,28 50 160-15,-28-50-16 0,0 0 0 16,0 0 0-16,0 0 0 0,0 0-144 0,63 24 192 0,-63-24-192 0,0 0 192 15,0 0-192-15,49 4 0 16,-49-4-160-16,0 0 160 16,0 0-624-16,42-4-16 0,-33 2-16 0,-1 2-13328 15,-1-1-2656-15</inkml:trace>
  <inkml:trace contextRef="#ctx1" brushRef="#br0" timeOffset="3386">23425 10408 19343 0,'1'-4'848'0,"1"3"192"0,-1-1-832 0,1 1-208 16,-2 1 0-16,0 0 0 0,1 0 2496 0,-1 1 464 15,3 1 96 1,-2 0 16-16,-1-2 16 0,0 0 16 0,0 0 0 0,0 0 0 16,0 0-1936-16,13 55-384 0,-13-55-80 0,0 0 0 15,0 0-304-15,14 54-48 0,-14-54-16 0,0 0 0 16,0 0-144-16,24 48-48 0,-24-48 0 15,0 0 0-15,0 0-16 0,0 0 0 16,0 0 0-16,41 44 0 0,-41-44-128 0,0 0 160 0,0 0-160 0,0 0 160 16,0 0-160-16,45 1 0 0,-45-1 144 0,0 0-144 15,23-10 0-15,-23 10 128 0,0 0-128 0,21-14 0 16,-13 7 0-16,0 0 144 0,0-1-144 0,-1-1 0 16,2-1 176-16,-2 1-176 0,1-3 160 0,1 1-160 15,0 1 192-15,1-1-64 0,0 1-128 0,-10 10 192 16,23-14-192-16,-23 14 0 0,0 0 128 0,0 0-128 15,42-3 0-15,-42 3 0 0,0 0 0 0,0 0 0 16,0 0 0-16,50 37-128 0,-50-37 128 0,0 0-160 0,0 0-32 0,24 53-16 16,-24-53 0-16,0 0 0 15,0 0 80-15,14 55 128 0,-14-55-208 0,0 0 80 0,0 0 128 0,4 46 0 16,-4-46 0-16,0 0 0 16,0 0 0-16,0 0 144 0,0 0 0 0,0 0 0 0,0 0 80 0,0 0 16 15,0 0 0-15,0 0 0 0,0 0-64 0,0 0-16 16,4 7 0-16,-4-13 0 0,0-1-32 0,3-2 0 15,0 1 0-15,0-3 0 0,1 1-128 0,2-2 0 16,1 1 144-16,1-3-144 0,2-1 128 0,0-1-128 16,0-2 128-16,3-1-128 0,-1 2 0 0,1 0 0 15,2 2 0-15,-2 2 128 0,1 2-128 0,-1 1 0 16,0 4 0-16,-2 2 0 0,-11 4 0 0,0 0 0 0,0 0 0 0,0 0 0 16,0 0 0-16,52 27 0 15,-52-27 0-15,0 0 0 0,0 0-144 0,19 66 144 0,-19-66-160 0,4 44 160 16,-4-44-144-16,4 48 144 0,-4-48-128 0,2 44 128 31,-2-44-448-31,0 0-16 0,9 49 0 0,-9-49 0 16,0 0-416-16,0 0-80 0,0 0 0 0,37 50-18880 0</inkml:trace>
  <inkml:trace contextRef="#ctx1" brushRef="#br0" timeOffset="3814.73">24556 10534 11967 0,'2'-10'1072'0,"-2"0"-864"16,-2 3-208-16,1 3 0 0,0 0 3040 0,-2-5 560 0,-3-6 112 0,-4-11 32 0,-4-2 416 0,-7-3 64 16,-3 5 32-16,-3 8 0 0,0 5-2576 0,0 8-512 0,2 3-96 0,1 5-32 15,1 6-144-15,2 2-48 0,3 2 0 0,4 4 0 16,2-1-592-16,2 3-128 0,10-19-128 0,-8 37 176 16,8-37-176-16,0 0 0 0,3 50 0 0,-3-50-176 15,0 0 16-15,0 0 0 0,29 51 0 0,-29-51 0 16,0 0-96-16,0 0-32 15,0 0 0-15,67 30 0 0,-67-30 896 0,0 0 176 0,0 0 48 0,52 4 0 16,-39-5-1536-16,2 1-288 16,2-3-64-16,-17 3-16 0,38-1 880 0,-38 1 192 15,0 0 0-15,0 0 0 0,61 18 224 0,-61-18 0 0,0 0 0 0,0 0 0 0,17 65 224 0,-17-65 64 16,0 42 0-16,-4-16 0 0,-3 2 16 16,-4 4 16-16,-1 5 0 0,-2-2 0 0,1-1-48 0,2-3-16 15,1-4 0-15,2-1 0 0,2-1 32 16,-1-2 0-16,3-6 0 0,0 0 0 0,4-17-224 0,-5 34-32 15,5-34-16-15,0 0 0 16,-4 34-112-16,4-34-128 0,0 0 176 0,0 0-176 16,0 0 0-16,0 0-176 0,0 0 0 0,0 0 0 15,0 0-656-15,0 0-128 0,0 0-16 0,0 0-16 16,0 0-240-16,0 0-48 0,0 0-16 0,27-27-19872 16</inkml:trace>
  <inkml:trace contextRef="#ctx1" brushRef="#br0" timeOffset="3988.94">23738 10275 35007 0,'-2'-2'3120'0,"-1"0"-2496"0,1 2-496 0,1 0-128 0,1 0 1024 0,-1 0 192 0,-2-1 48 0,-3-1 0 16,0 1-496-16,1-1-80 0,2 4-32 0,-1 1 0 15,1 0-928-15,3-3-192 0,0 0-48 0,0 0 0 0</inkml:trace>
  <inkml:trace contextRef="#ctx1" brushRef="#br0" timeOffset="4291.1">22648 10141 15663 0,'-2'0'1392'0,"4"0"-1120"0,1 0-272 0,1 0 0 16,2 0 4080-16,-1 0 752 0,5 0 160 0,-10 0 16 15,44-1-2096-15,-6 1-416 0,12-2-96 0,5 0-16 0,1-1-1104 0,1-2-240 16,-1 1-32-16,-4 0-16 0,-5 0-400 0,-5 0-80 15,-1 1 0-15,-4 0-16 0,-3-1-240 0,-34 4-64 16,54-6 0-16,-33 3 0 0,-6 0-368 0,-2 0-80 16,-4 2 0-16,-4-3-16 15,-1 4-752-15,-4-2-160 0</inkml:trace>
  <inkml:trace contextRef="#ctx1" brushRef="#br0" timeOffset="4880.64">25961 10100 28559 0,'-2'-1'2544'0,"1"-1"-2032"0,-1 1-512 0,1 0 0 0,-1 1 1520 0,0-2 208 16,-3-1 32-16,-2 0 16 15,-3 1 144-15,-2-1 16 0,0 0 16 0,0 4 0 0,0 2-1120 0,1 1-208 0,-2 4-48 0,2 0-16 16,0 3-160-16,1 1-16 16,1 2-16-16,2 1 0 0,7-15-368 0,0 0 0 0,-4 50 0 0,4-50 128 15,0 0-128-15,0 0-192 0,40 60 64 0,-40-60 0 31,0 0-64-31,62 40 0 0,-62-40 0 0,46 23 0 0,-46-23 192 0,0 0-128 0,64 29 128 16,-64-29-128-16,0 0 128 0,0 0 0 0,52 33 0 0,-52-33 0 0,0 0 0 0,0 0 144 16,0 0-144-16,0 0 0 0,-14 34 256 0,1-30-64 15,-2 0-16-15,-2-1 0 0,-3-2-48 0,-2 1-128 16,-1-2 192-16,-1 0-64 0,0-2 112 0,0 1 16 16,-1 0 0-16,-1-2 0 0,1 1-16 0,2 1 0 31,3 0 0-31,3 1 0 0,2-2-240 0,2 2 0 15,3 0-144-15,6 2 144 16,3-2-640-16,-1 0-48 0,4 0 0 0,-2 0-19440 0</inkml:trace>
  <inkml:trace contextRef="#ctx1" brushRef="#br0" timeOffset="5592.84">26343 9982 33167 0,'-1'-29'1472'0,"0"14"304"0,1 2-1424 0,0 3-352 0,1 4 0 0,0 2 0 16,-1-1 1264-16,2-4 176 0,1-2 32 0,-1-2 16 15,1 0-64-15,0 5-16 0,-2 2 0 0,-1 5 0 0,0 2-464 16,-1 6-112-16,-2 5 0 0,0 3-16 16,-1 4-240-16,0 0-64 0,4-19 0 0,-10 54 0 0,6-24-256 0,4-30-48 15,-7 67-16-15,3-30 0 0,4-37-192 0,-5 69 0 16,5-69 0-16,2 63 0 0,-2-63 0 0,7 50 0 15,-7-50 0-15,0 0 0 0,22 58 0 0,-22-58-128 16,0 0 128-16,0 0-208 0,47 53-48 0,-47-53 0 16,0 0 0-16,0 0 0 0,56 31 32 0,-56-31 0 15,0 0 0-15,0 0 0 0,58 8 224 0,-58-8-144 0,0 0 144 0,34-7-128 16,-34 7 128-16,19-10 0 16,-11 5 160-16,2-1-160 0,-3-1 320 0,0-3-16 15,-1 2-16-15,-2-4 0 0,2 1 160 0,-3-3 48 0,-1-2 0 16,1 1 0-16,-1-1 144 0,-1 1 48 0,-1 0 0 15,0 3 0-15,0 2-112 0,-1 1 0 0,-1 2-16 0,2 2 0 16,-1 2-192-16,-1 1-48 16,2 1 0-16,-2 2 0 0,0 2-192 0,1 0-128 0,-1 3 160 15,2-6-160-15,0 0 0 0,0 0 0 0,-4 42 0 0,4-42-160 16,0 0-112-16,0 0-32 0,9 58 0 0,-9-58 0 31,0 0-160-31,0 0-48 0,33 51 0 0,-33-51 0 0,0 0 144 0,0 0 32 0,54 27 0 0,-54-27 0 16,0 0 144-16,50 5 48 0,-50-5 0 0,0 0 0 15,43-4 144-15,-31 3 0 0,0-3 0 0,0 1 0 16,-1-2 0-16,0 1 0 0,-1-1 144 0,-1-1-144 16,-4 0 432-16,1-1-32 0,-3 0 0 0,0-1 0 15,-2-1 208-15,-1-1 32 0,-1 2 16 0,-1-2 0 16,1-1 384-16,-2 1 80 0,0 0 16 0,0 0 0 0,0 1-912 16,1 1-160-16,-1 2-64 0,0 1 0 15,0 0 0-15,0 3 0 0,2 2 0 0,-2 1 0 0,2 2 0 0,-4 1 0 16,3 3 0-16,0 0 0 0,2 3 0 0,-1 0 0 15,1 3 0-15,0-13 0 0,0 0 0 0,0 0 0 16,8 49 0-16,-8-49 0 0,0 0 0 16,0 0 0-16,0 0 0 0,30 52 0 15,-30-52-464-15,0 0-96 0,0 0-16 0,0 0 0 16,51 36-256-16,-51-36-64 0,0 0-16 0,0 0 0 16,0 0-256-16,58 27-48 0,-58-27-16 0,0 0 0 15,0 0 32-15,0 0 16 0,56 19 0 0,-56-19 0 16,0 0-288-16,0 0-64 0,0 0-16 0,52 10-16880 0</inkml:trace>
  <inkml:trace contextRef="#ctx1" brushRef="#br0" timeOffset="5925.78">27315 10274 7359 0,'6'-13'656'0,"-3"6"-528"0,-2 0-128 0,2 1 0 0,-2 2 2736 0,1 0 512 16,-1 0 96-16,1-3 32 0,2-3 976 0,0-4 208 15,0-2 48-15,1 2 0 0,-3 1-2304 0,0 1-448 16,-2 2-80-16,-2 1-32 0,1 2-784 0,-2 0-176 15,-1 1-16-15,-3 2-16 0,0 3-48 0,-3-1-16 16,0 2 0-16,-3 2 0 16,-1 1-112-16,0 1-32 0,-3 2 0 0,0 2 0 0,3 0-48 0,-2 2-16 0,5 0 0 0,0 2 0 15,2-1-224-15,2 2-64 0,7-13 0 0,-7 24 0 16,7-24-192-16,0 0 0 0,0 0 128 0,3 55-128 16,-3-55 0-16,0 0 128 0,0 0-128 0,26 53 0 31,-26-53 128-31,0 0-128 0,0 0 0 0,46 51 0 0,-46-51 0 0,0 0 128 15,0 0-128-15,55 38 0 0,-55-38 0 0,0 0 0 0,0 0 0 0,64 24 0 16,-64-24-160-16,0 0-80 16,0 0-16-16,58 9 0 0,-58-9-784 0,0 0-176 0,0 0-16 0,45 3-16 15,-45-3-448-15,0 0-96 32</inkml:trace>
  <inkml:trace contextRef="#ctx1" brushRef="#br0" timeOffset="6212.38">27579 9925 28559 0,'3'-17'1264'0,"-1"9"272"0,-1-1-1232 0,0 3-304 0,1 2 0 0,-2 1 0 15,1 1 2352-15,1-3 400 0,-1 0 96 0,2-2 16 16,1 4-1264-16,0 3-240 0,1 3-48 0,-2 2-16 16,-3-5-400-16,0 0-64 0,0 0-32 0,15 67 0 15,-15-67-208-15,0 0-32 0,7 73-16 0,-7-73 0 16,3 74-144-16,-3-74-16 0,4 77-16 0,-4-77 0 15,4 71-240-15,-4-71-128 0,6 56 160 0,-6-56-160 16,0 0 160-16,9 63-160 0,-9-63 160 0,0 0-160 16,0 0 160-16,12 52-160 0,-12-52 160 0,0 0-160 15,0 0 0-15,0 0 0 0,0 0 0 0,0 0 0 16,0 0-688-16,0 0-16 0,0 0-16 0,0 0 0 16,0 0-336-16,0 0-64 0,0 0-16 0,0 0 0 15,0 0-768-15,0 0-144 0</inkml:trace>
  <inkml:trace contextRef="#ctx1" brushRef="#br0" timeOffset="6561.18">27897 9979 17503 0,'-1'5'1552'0,"-1"0"-1232"16,1-1-320-16,0-1 0 0,-2-1 2896 0,0 3 528 0,-3 3 96 0,-2 9 32 15,-3 0-416-15,-2 6-96 0,0-2-16 0,0-1 0 16,2-3-2096-16,0-2-416 0,1-1-96 0,0-2-16 15,2-1-144-15,-1 0-16 0,2-2-16 0,1-1 0 16,2-1-64-16,-2-1-16 0,2 0 0 0,1-1 0 16,2-1-144-16,0-1 128 0,1-3-128 0,0 0 128 15,0 0 16-15,0 0 0 0,0 0 0 0,0 0 0 16,0 0 80-16,0 0 16 0,0 0 0 0,0 0 0 16,52 30-48-16,-52-30 0 0,0 0 0 0,48 23 0 15,-48-23 80-15,0 0 16 0,68 31 0 0,-68-31 0 0,0 0 96 0,60 32 0 16,-60-32 16-16,0 0 0 0,60 34-16 15,-60-34 0-15,0 0 0 0,56 32 0 0,-56-32 16 0,0 0 0 16,58 27 0-16,-58-27 0 16,0 0-208-16,0 0-32 0,0 0-16 0,0 0 0 15,0 0-336-15,50 26-64 0,-48-25 0 0,-2 1-16 16,0 0-1072-16,-1 0-192 0,-2-2-64 0,-2 0-12576 16,-3 0-2528-16</inkml:trace>
  <inkml:trace contextRef="#ctx1" brushRef="#br0" timeOffset="6909.95">26187 10001 35935 0,'0'0'1600'15,"0"0"320"-15,0 0-1536 0,0 0-384 0,0 0 0 0,0 0 0 0,0 0 1504 0,52 17 224 0,-52-17 64 0,65 10 0 0,-17-7-576 0,4 0-96 0,2-2-32 0,-2-1 0 31,-1-1-176-31,-3-2-32 0,-1 0-16 0,-4-1 0 0,-3-3-336 0,-5 1-64 16,-4 2-16-16,-4-2 0 0,-6 2-448 0,-5 1 0 16,-5 0-128-16,-5 2 128 15,-3 1-1152-15,-5-1-112 0,-3 1-16 0,-7-2-19968 0</inkml:trace>
  <inkml:trace contextRef="#ctx1" brushRef="#br0" timeOffset="9240.06">19800 11571 20271 0,'1'1'1792'0,"-1"-2"-1424"0,0-1-368 0,0 2 0 0,0-1 1392 0,0 0 208 0,2-1 32 0,-1-2 16 15,1 0 1104-15,0-3 240 0,4 0 32 0,-2 0 16 0,3-1-1552 0,1 1-304 16,3 0-64-16,0-1-16 16,3-1-544-16,0 1-112 0,0-2-32 0,2-1 0 0,0 2-80 0,1-1-16 15,2 0 0-15,2 2 0 0,2-2-128 0,1 2-16 16,0 1-16-16,-3 1 0 0,3 2-160 0,-24 4 160 16,40-5-160-16,-40 5 160 0,0 0-160 0,0 0 0 15,59 20 144-15,-59-20-144 0,0 0 0 0,0 0 0 16,9 65 0-16,-14-45 0 0,0-3 0 0,-5 4 0 15,-4 3 0-15,-3 3-128 0,-3 1 128 0,-1-2-160 16,0 1 160-16,-1-5-160 0,4-1 32 0,-2 1 0 16,-4 0 0-16,0-1 0 0,-1 1 128 0,1-1 0 0,-2-2 0 0,2-2 0 31,0 0 0-31,2-2 0 0,2-3 0 0,2 1 0 0,2-3 0 0,2-2 0 0,4 1 0 0,3-4 0 16,1 0 0-16,4-1 0 0,0-1 0 0,2 0 128 15,2-2 0-15,0 0 16 16,3-1 0-16,0 0 0 0,2-1 48 0,2 0 16 0,2-1 0 0,2-1 0 15,1 2 64-15,0-3 16 0,3 1 0 0,-4 0 0 16,-3 2 16-16,1-2 0 0,6 0 0 0,3-3 0 16,1 2-16-16,1-2 0 0,1 1 0 0,0-2 0 15,-2 1-64-15,-1 0-16 0,-1 2 0 0,0 0 0 16,-1 0-48-16,-1-1-16 0,0 3 0 0,-1-1 0 16,-2 1-16-16,0 0-128 15,-3-1 192-15,0 1-64 0,-2 1-128 0,1 1 128 0,-2 0-128 16,1-2 128-16,-2 2-128 0,0 2 0 15,0-2 144-15,0-2-144 0,0 2 0 0,-1 0 0 0,1 0 0 0,0 2 128 0,-3-2-128 0,2 0 0 16,-1-2 0-16,0 2 0 16,-3 0 0-16,3 2 0 0,-2-2 0 0,-1 0 0 15,1-2 0-15,-1 2 0 0,-1-1 0 0,0 1 0 16,1-1 0-16,-1-1 0 0,-1 2 0 0,0-1 0 0,0-1-224 0,-3 0-64 0,1-1-16 16,-1 0 0 15,1 0-512-31,0 0-96 0,0 0-32 0,1-1-13136 0,-1-1-2640 0</inkml:trace>
  <inkml:trace contextRef="#ctx1" brushRef="#br0" timeOffset="9675.07">19817 11328 9215 0,'-3'-6'400'0,"2"3"96"0,-2 1-496 16,1 0 0-16,1 1 0 0,1-1 0 0,0 0 1808 0,1-1 272 0,1-2 48 0,2-2 16 0,3-1 816 0,2 1 176 0,2 0 16 0,-1 1 16 15,-4 2-960-15,3 1-192 16,8-1-32-16,7 1-16 0,7-1-720 0,8 1-144 0,6 2-16 0,3 2-16 15,-48-1-432-15,99 10-96 0,-99-10-16 0,101 25 0 16,-101-25-320-16,74 23-64 0,-74-23-16 0,0 0 0 16,0 0-128-16,75 35 0 0,-75-35 0 0,0 0 128 15,77 75-128-15,-77-75 0 0,70 102 0 0,-38-44 0 0,-6-2 0 16,-26-56-224-16,33 98 80 0,-33-98 16 16,17 75 128-16,-17-75-128 0,9 57 128 0,-9-57-128 15,1 46 128-15,-1-46 0 0,0 34 160 0,0-22-160 0,0 1 384 16,0-3 0-16,0 0-16 0,-1-2 0 0,1-1 16 0,-1-1 16 15,1-2 0-15,-2 0 0 16,2-1-80-16,0-1-32 0,0-1 0 0,-1-1 0 16,1 0-288-16,-2-1 128 0,1-1-128 0,-2-1 0 15,2 1 0-15,-4-3 0 0,1 1-160 0,-2-1 160 16,-2-1-976-16,0 0-80 0</inkml:trace>
  <inkml:trace contextRef="#ctx1" brushRef="#br0" timeOffset="12023.66">21426 11514 26719 0,'1'-2'2368'0,"1"0"-1888"0,-2 1-480 0,0 2 0 0,0-1 1152 0,0-1 144 0,1-1 32 0,1-1 0 0,-1 1 896 0,-1 0 176 16,-3 2 32-16,2 4 16 0,2 4-1536 0,2 1-304 15,0 4-64-15,0 3-16 0,0 3-208 0,-1 5-32 32,1 3-16-32,-1 2 0 0,-1-1-80 0,-1 1-32 15,3 4 0-15,-2 1 0 0,1-3-32 0,-2 0 0 16,2-1 0-16,0-2 0 0,1-1 32 0,0-3 0 16,-1 0 0-16,1-3 0 0,-3-21-16 0,6 40 0 0,-3-22 0 15,-1 0 0-15,-2-18 0 0,0 0 0 0,12 43 0 0,-12-43 0 16,0 0 32-16,0 0 0 0,0 0 0 0,22 49 0 15,-22-49 64-15,0 0 16 0,0 0 0 0,0 0 0 16,0 0 0-16,0 0 16 0,57 37 0 0,-57-37 0 16,0 0 0-16,0 0 0 0,63 6 0 0,-63-6 0 15,0 0 48-15,74-2 16 0,-74 2 0 0,55-1 0 16,-55 1-16-16,0 0 0 0,72-2 0 0,-72 2 0 16,0 0-48-16,57-4-16 0,-57 4 0 0,0 0 0 0,0 0-32 15,52-4-16-15,-42 4 0 0,-3 0 0 16,-3 0-208-16,2-2 128 0,-1 2-128 0,0 0 0 0,-1 0 0 0,-1 0 0 15,-1-1 0-15,0 1-160 16,1-1-688-16,-5-1-144 0,-2 1-32 0,1-1 0 16,0 1-336-16,2 0-80 0,0-1-16 0,-1 1-19136 15</inkml:trace>
  <inkml:trace contextRef="#ctx1" brushRef="#br0" timeOffset="12277.14">21395 11998 25791 0,'4'-3'1152'0,"0"0"224"0,3 0-1104 0,0 2-272 0,-2-1 0 0,0 1 0 0,4-2 2416 0,6-1 416 0,-15 4 96 0,63-14 16 16,-22 4-800-16,-2 0-160 0,1 0-16 0,-2-1-16 15,-38 11-848-15,65-17-160 0,-65 17-48 0,55-14 0 16,-55 14-320-16,38-12-80 0,-24 7-16 0,-4 2 0 15,-3-1-352-15,-6-1-128 0,-5 4 0 0,1-2 144 16,-1 2-720-16,0-1-160 0,1 1-32 0,-1-2-13152 16,0 0-2640-16</inkml:trace>
  <inkml:trace contextRef="#ctx1" brushRef="#br0" timeOffset="12532.52">21378 11531 34095 0,'3'-4'1504'0,"-2"3"320"0,2-1-1456 0,0 1-368 0,0-1 0 0,1 1 0 16,2 1 1712-16,5-1 272 0,-11 1 48 0,49-7 16 15,-49 7-752-15,77-10-144 0,-77 10-16 0,77-9-16 16,-77 9-224-16,78-5-64 0,-78 5 0 0,71-5 0 16,-71 5-320-16,56 0-80 0,-56 0-16 0,0 0 0 15,52 2-272-15,-52-2-144 16,0 0 160-16,0 0-160 0,0 0 0 0,0 0 0 15,54 1 0-15,-48 1 0 0,-1-1-192 0,0 0-144 0,-1 1-32 16,-1-1 0 0,1 1-672-16,-4 0-144 0,-3 1-32 0,4 1-12544 15,7 2-2528-15</inkml:trace>
  <inkml:trace contextRef="#ctx1" brushRef="#br0" timeOffset="12802.06">22122 11906 28559 0,'0'0'1264'0,"0"0"272"0,0 0-1232 0,0 0-304 0,0 0 0 0,0 0 0 0,0 0 2304 0,57 36 384 0,-57-36 96 0,0 0 16 15,0 0-1312-15,82 47-256 16,-82-47-48-16,68 40-16 16,-68-40-528-16,60 36-128 0,-60-36 0 0,57 30-16 15,-57-30-112-15,0 0-32 0,61 35 0 0,-61-35 0 16,0 0-112-16,0 0-32 0,0 0 0 0,55 36 0 15,-55-36-208-15,0 0 0 0,0 0 128 0,0 0-128 16,0 0 0-16,0 0-240 0,0 0 48 0,0 0 16 16,0 0-640-16,0 0-128 0,0 0-16 0,0 0-12128 15,0 0-2416-15</inkml:trace>
  <inkml:trace contextRef="#ctx1" brushRef="#br0" timeOffset="13008.42">22343 11825 26719 0,'0'0'2368'0,"-2"0"-1888"16,1 2-480-16,-2 0 0 0,0 0 2304 0,0 1 384 0,-2 2 64 0,-1 5 0 15,-2 6-832-15,-5 6-160 0,-1 7-32 0,0 2-16 16,0 1-768-16,-1-1-160 0,1 3-16 0,0 0-16 16,0-3-176-16,1-1-16 0,2-3-16 0,0-3 0 15,4-2-224-15,0-2-64 0,2-2 0 0,1-5 0 16,3 0-256-16,-1-5 0 0,2 1 0 0,2-2 0 31,-1-3-816-31,3-1-112 0,2-3-32 0,3 0-19552 0</inkml:trace>
  <inkml:trace contextRef="#ctx1" brushRef="#br0" timeOffset="13505.12">22762 12036 35935 0,'0'10'1600'0,"-1"-5"320"0,-1 2-1536 0,2-1-384 16,0 0 0-16,0-2 0 0,0 0 672 0,0 2 64 15,2 1 16-15,-2 3 0 0,0 2 96 0,1 7 32 16,-1 2 0-16,2 2 0 0,-2 2-496 0,1 0-112 16,-1-25-16-16,4 54 0 0,-1-26-128 0,0-2-128 0,-2 1 144 0,-1-27-144 15,6 46 256-15,-6-46-64 0,6 40 0 0,-6-40 0 16,4 35 112-16,-4-35 16 15,0 0 0-15,6 35 0 0,-5-25-16 0,-1-3 0 16,1-2 0-16,-1-1 0 0,-1-1 192 0,1-3 32 16,0-2 16-16,-1-1 0 0,-1-1-32 0,-1-1-16 0,1-5 0 0,-1 0 0 15,0-4 48-15,0-2 16 0,-1-4 0 0,1-1 0 16,0-4-112-16,-1-11-32 16,0-12 0-16,-1-11 0 0,3-7-176 0,2-4-48 0,2 7 0 0,1 39 0 15,-1 3-192-15,2 1 0 0,0-1 0 0,3-1 0 16,2 3-144-16,1-1-32 0,1 3 0 0,3-1 0 0,3 1-112 0,6 2-32 15,1 6 0-15,-24 9 0 0,49-5 64 0,-49 5 16 16,0 0 0-16,66 33 0 0,-66-33 48 0,0 0 16 16,46 66 0-16,-46-66 0 0,11 55 16 0,-12-31 0 15,-4 0 0-15,-3-4 0 0,-5 0 160 0,-1-6 0 16,1-3-144-16,-1-1 144 0,-1-1 0 0,-2-2 0 16,0 0 0-16,-2-3 0 0,1 0 0 0,5-1 128 15,5 0-128-15,-1-2 128 0,1 1-128 0,-1-2 128 16,1 0-128-16,-1-3 128 15,1 2-720-15,-1-1-160 0,1-1-16 0,1 1-16 16,0-1-624-16,0-2-112 16</inkml:trace>
  <inkml:trace contextRef="#ctx1" brushRef="#br0" timeOffset="13820.88">23392 11712 35935 0,'-7'-21'1600'0,"3"11"320"0,-2 0-1536 0,4 2-384 0,0 2 0 0,1 0 0 0,-1 2 1184 0,1-1 160 0,-2-5 48 0,-3-5 0 0,1-4-304 0,1 0-48 31,-1 4-16-31,1 4 0 0,1 5-272 0,0 7-64 0,2 6-16 0,0 6 0 0,-1 4-288 0,1 4-64 31,-1 7-16-31,1 6 0 0,-2 4-16 0,2 5 0 16,-1 5 0-16,1 1 0 0,-1 1-80 0,1-5-16 15,1-5 0-15,1-4 0 0,-1-36-192 0,5 61 0 0,-5-61 128 16,0 0-128-16,8 54 0 0,-8-44 0 0,2-2 128 0,-1 1-128 16,0-1 0-16,1-1 0 0,-1 0 0 0,2-1 0 15,-1-1 0-15,-1 0 0 0,0-1-192 0,1 0 192 16,1-1-960 0,-2-2-96-16,2-1-16 0,0-1 0 0,-1 0-528 0,3-4-128 0</inkml:trace>
  <inkml:trace contextRef="#ctx1" brushRef="#br0" timeOffset="14188.92">23517 12014 25791 0,'3'6'1152'0,"-2"-3"224"0,0 1-1104 0,1-1-272 16,-2 0 0-16,0 0 0 0,1-1 2592 0,1 4 464 16,-2-6 80-16,0 0 32 0,0 0-1376 0,15 48-256 15,-15-48-64-15,0 0-16 0,0 0-880 0,26 54-160 16,-26-54-32-16,0 0-16 0,0 0-112 0,43 44 0 15,-43-44-16-15,0 0 0 0,0 0-96 0,0 0-16 16,71 27 0-16,-71-27 0 0,0 0 0 0,0 0 0 0,56 0 0 0,-43-3 0 16,0 0 80-16,-2-1 16 0,0-1 0 0,1 0 0 15,-1-1 96-15,-1-2 0 0,1 1 16 0,-2-3 0 16,-1 0 112-16,-1-2 0 0,0 0 16 0,-1-4 0 16,-2 1 112-16,0-4 32 0,-1 0 0 15,-3-1 0-15,-3 0-32 0,1 0-16 0,-3 2 0 16,0-1 0-16,-2 4-272 0,-3-1-48 0,-3 1-16 15,-1 2 0-15,-2 3-64 0,-2 3-16 0,-5 4 0 0,1 2 0 16,1 2-144-16,-1 5 0 0,-2 4 0 0,2 0 128 16,2 2-128-16,3 4-192 0,2 1 32 0,0 1 16 15,6 1-496 1,0 2-80-16,5 1-32 0,1 0 0 16,3-22-480-16,4 42-112 0,-4-42 0 0,0 0-13152 0,31 52-2624 0</inkml:trace>
  <inkml:trace contextRef="#ctx1" brushRef="#br0" timeOffset="15365.26">24415 12005 35935 0,'2'0'3200'0,"0"-3"-2560"0,1 1-512 0,-1 1-128 0,-2 0 448 0,1-2 80 0,2-2 16 0,0-2 0 15,1-1 656-15,0-3 128 16,-1-1 16-16,0 1 16 0,-3 0-464 0,0-2-80 0,-3 2-32 0,0 1 0 16,-3-1-256-16,-1 1-48 15,-2-2-16-15,-1 2 0 0,-2 3 48 0,0 0 16 0,-4 0 0 0,-1 3 0 0,-1 3-64 0,-2 1-16 16,-1 2 0-16,-2 3 0 0,1 3-192 0,0 1-32 16,1 3-16-16,3 1 0 0,2 1-208 0,2 0 0 31,4 2 0-31,2 1 0 0,4 1-272 0,1 2-48 0,3-20-16 0,3 38 0 15,-3-38-256-15,0 0-48 0,21 51-16 0,-21-51 0 16,0 0 192-16,0 0 32 0,53 49 16 0,-53-49 0 0,0 0 160 0,0 0 48 16,61 23 0-16,-61-23 0 0,0 0 208 0,47 0-192 15,-33-3 192-15,0-2-192 0,0 0 192 0,-1-2 0 0,1-1 0 16,-1-1 0-16,-1-2 0 0,0-2 0 0,-2 1 128 16,-2-3-128-1,1 1 432-15,-4-1-32 0,1-2 0 0,-3-4 0 0,0-1 192 0,-5-2 48 0,1-2 0 0,-2-1 0 16,0-3 80-1,-1 0 32-15,-3-2 0 0,1-1 0 0,-1 1-48 0,0-2-16 16,0 1 0-16,-2 4 0 16,4 1-112-16,-1 2 0 0,2 4-16 0,0 2 0 15,1 3 80-15,-1 5 0 0,2 4 16 0,1 2 0 16,-1 2-528-16,1 4-128 0,0 3 0 0,1 4 0 0,-2 3 0 0,1 3 0 16,1 1 0-16,-2 3 0 0,2 1 0 0,-1 5 0 15,2 5 0-15,-1 2 0 16,0-30-352-16,5 62-96 0,-5-62-32 0,8 73 0 0,-2-30 352 0,-6-43 128 15,21 80 0-15,-21-80-144 0,27 58 144 0,-27-58-192 16,0 0 192-16,36 58-192 0,-36-58 48 0,0 0 0 16,46 49 0-16,-46-49 0 0,0 0-48 0,49 48 0 15,-49-48 0-15,0 0 0 0,0 0-112 0,58 51-16 16,-58-51-16-16,0 0 0 0,0 0-48 0,0 0 0 0,64 31 0 0,-64-31 0 16,0 0 48-16,0 0 0 0,57 2 0 0,-44-5 0 15,-3 0 16-15,-3-3 0 16,2 1 0-16,-2-4 0 0,-2 1 320 0,1-2-176 0,0-1 176 0,-2-2-128 15,0-1 128-15,-1-3 144 16,1 0-16-16,-1 0-128 0,0 1 496 0,1 1-16 0,6 2 0 0,-3 0 0 16,-1 2-32-16,-5 1-16 0,-4 2 0 0,2 4 0 15,5 1-160-15,-1 1-16 0,0 2-16 0,-3 3 0 16,-4 1-240-16,2 2 0 0,5 0 128 0,-2 2-128 16,-3 2 0-16,-1 3 0 0,3-1 0 0,-2 3-160 15,2-15 160-15,0 0-208 0,6 41 80 0,-6-41 128 16,0 0-416-16,0 0 32 0,0 0 16 0,0 0 0 15,0 0 48-15,42 55 16 0,-33-52 0 0,-1-2 0 16,1-1 112-16,-1-1 0 0,2-2 16 0,-1-2 0 16,0 1 176-16,1-1-208 0,-1-1 80 0,-2-1 128 15,0 1-128-15,0 1 128 0,-1-1 0 0,-1 2 0 16,0-2 0-16,0-1 0 0,2-3 0 0,-1-1 0 16,4-1 0-16,-3 1 0 0,0 4 0 0,0 0 128 0,0-1-128 15,3-1 0-15,0 1 0 0,0 1 0 0,1 2 0 0,-1 1 0 16,0 3 0-16,-2 1 0 0,-8 0 0 0,0 0 0 0,0 0 0 0,0 0 0 15,0 0-320-15,0 0 64 0,57 49 16 0,-57-49 0 16,0 0 16-16,0 0 0 16,0 0 0-16,20 59 0 0,-19-47 224 0,0-2-192 0,1 0 192 0,-1-2-192 15,-1-1 192-15,2-1 0 16,-1-2 0-16,-1-1 0 0,1 0 0 0,1-3 208 0,-2 1-64 0,1-2-16 16,1-1 96-16,-1-2 16 15,1 0 0-15,0-5 0 0,1 2 16 0,0-1 0 16,1 1 0-16,2-2 0 0,0-1-256 0,1 0 176 0,0-2-176 0,1 0 160 15,1 0-160-15,0-3 0 16,3 0 0-16,-1-1 0 0,-1-1 0 0,3-1 0 0,-2 0 128 0,-1 1-128 16,-4 1 0-16,3 4 0 0,4 0 0 0,-2 4 0 0,-5 1 0 0,3 2 0 15,3 1 0-15,0 3 0 16,-1 1-192-16,-3 1 16 0,-6 3 16 0,1 4 0 0,-3-8-80 0,0 0-16 16,0 0 0-16,0 0 0 0,31 55 32 15,-31-55 0-15,0 0 0 0,0 0 0 16,32 52-416-1,-32-52-64-15,0 0-32 0,0 0 0 16,37 59-560-16,-37-59-112 0,0 0-32 0,0 0-17776 0</inkml:trace>
  <inkml:trace contextRef="#ctx1" brushRef="#br0" timeOffset="15742.62">25938 12030 20271 0,'-1'-6'1792'0,"1"-1"-1424"0,0 2-368 0,0 0 0 0,-2 1 3552 0,1-4 640 0,-4-8 128 16,0-8 32-16,-5-6-1904 0,-1-2-368 15,-2 2-80-15,0 5-16 0,-1 2-1024 0,0 8-192 16,1 2-64-16,-1 5 0 0,1 3-288 0,2 4-64 16,-2 4-16-16,2 4 0 0,0 1-336 0,1 4 0 15,1 3 0-15,1 3 128 0,1 4-256 0,1-1-64 16,2 0 0-16,4-21 0 0,-3 49-128 0,3-49-48 16,6 49 0-16,-6-49 0 0,0 0 176 0,22 62 48 15,-22-62 0-15,0 0 0 0,0 0 144 0,50 63 224 16,-50-63-48-16,0 0-16 0,0 0 224 0,48 61 32 15,-48-61 16-15,0 0 0 0,28 61 0 0,-28-61 0 0,0 0 0 0,16 77 0 16,-16-77-80-16,5 61-16 0,-5-61 0 0,-1 61 0 16,1-61-48-16,-4 56-16 0,4-56 0 0,-10 54 0 15,3-30 32-15,1-1 0 0,-2-3 0 0,1-2 0 16,-2-1 224-16,-1-2 48 0,3 0 16 0,0-4 0 16,3-1-144-16,1-2-16 0,0 1-16 0,3-4 0 15,0 1-416-15,0-3-272 0,0 0 32 0,0-2 16 16,2-1-1088-1,-4-1-224-15,-1-1-32 0,-2-3-20912 0</inkml:trace>
  <inkml:trace contextRef="#ctx1" brushRef="#br0" timeOffset="16345.59">27416 11562 26719 0,'-5'-12'1184'0,"2"5"240"0,1 0-1136 0,-1 1-288 0,0 2 0 0,2 1 0 0,2 0 1856 0,-2 0 320 0,-1 0 64 0,-1-1 16 0,1-2-320 0,-7-2-64 0,-2 1-16 0,-6-3 0 16,-4 3-1024-16,-6 4-192 0,-1 6-64 0,-5 5 0 15,1 7-208-15,-2 4-48 16,0 5-16-16,1 5 0 0,2 3-176 0,2 5-128 0,2 2 144 0,5 4-144 15,6-4 0-15,1 2 0 0,6 2 0 0,1-1 0 16,7 0 0-16,1-42 0 0,10 75 0 0,-10-75 0 16,24 63 0-16,-24-63 0 15,37 52 0-15,-37-52 0 0,46 41 0 0,-46-41 0 0,0 0 0 0,74 39 144 16,-74-39-144-16,0 0 0 0,65 14 0 0,-65-14 0 16,42-1-336-16,-25-2-48 0,-1 0-16 0,-4-1-12688 15,-2 1-2528-15</inkml:trace>
  <inkml:trace contextRef="#ctx1" brushRef="#br0" timeOffset="16572.66">26969 11979 27647 0,'3'-7'1216'0,"-2"3"256"0,2 1-1168 0,1 0-304 16,-2 2 0-16,1-1 0 0,1 1 1664 0,4-2 256 0,7-1 64 16,-15 4 16-16,45-10-400 0,-45 10-96 0,51-6-16 0,-51 6 0 15,0 0-768-15,66 12-144 16,-66-12-48-16,0 0 0 0,58 35-208 0,-58-35-32 15,0 0-16-15,47 56 0 0,-47-56-272 0,0 0 160 16,28 64-160-16,-28-64 128 0,8 47-128 0,-8-47 0 0,3 45 0 0,-3-45 0 16,2 39 0-16,-2-39 0 15,0 0 0-15,4 48 0 16,-1-35 0-16,-2-4-144 0,2-4 144 0,-2 1-208 16,2-2-304-16,0-1-48 0,0 0-16 0,-2-3-17920 15</inkml:trace>
  <inkml:trace contextRef="#ctx1" brushRef="#br0" timeOffset="16970.18">27400 11938 911 0,'8'-13'0'0,"-3"6"0"16,0 3 0-16,-2 1 0 0,0 2 3392 0,-2 0 576 16,1 1 128-16,1 1 32 0,2 2 464 0,-5-3 80 15,0 0 32-15,0 0 0 0,0 0-1904 0,33 56-384 16,-33-56-80-16,0 0-16 0,14 61-1488 0,-14-61-288 15,0 0-64-15,13 66-16 0,-13-66-112 0,0 0-32 16,14 58 0-16,-14-58 0 0,0 0-128 0,0 0-48 0,0 0 0 0,15 55 0 16,-13-50 96-16,-2-1 16 0,0-3 0 0,0-1 0 15,0 0 16-15,0-1 16 0,0-2 0 0,0-1 0 16,0 0-96-16,0-3-32 0,1-1 0 0,-1 0 0 16,2 0 32-16,-1-1 16 0,2-2 0 0,0 1 0 15,1-1 48-15,-1-2 0 0,2 2 0 0,0-2 0 16,2 2 0-16,0 1 0 0,0 0 0 0,1 3 0 15,4 0-80-15,-1 1-16 0,0 2 0 0,0-1 0 16,-11 5-160-16,0 0 192 0,36-7-192 0,-25 5 192 16,0-1-192-16,-1 1 0 0,2 0 0 0,-1-1 0 15,-1 0 0-15,0-1 0 0,1 1 0 0,-1-1 0 16,0 1 0-16,-2 0-192 0,1-1 32 0,-1 1 16 16,1 0-704-16,-2 0-144 0,0 2-32 0,-2-1 0 15,1 2-384-15,0-1-96 0</inkml:trace>
  <inkml:trace contextRef="#ctx1" brushRef="#br0" timeOffset="17413.65">28105 12065 7359 0,'7'-4'656'0,"-3"1"-528"16,2 0-128-16,-2 1 0 0,-1 0 3472 0,-2 1 672 15,2-1 128-15,1-2 16 0,5-2 400 0,1-2 80 0,0-2 16 0,-2-1 0 16,-2 0-2912-16,-2-2-576 0,0 2-112 0,-5-4-32 15,-5 1-224-15,-1-1-48 0,0 3-16 0,0 0 0 16,-3 0-192-16,-1 1-32 16,-2 3-16-16,-2-1 0 0,-1 3-240 0,-1 4-32 0,3 2-16 15,-2 1 0-15,1 3-336 0,-1 3 128 0,1 5-128 0,-1 2 0 16,1 3 0-16,-1 3 0 0,3 1 0 0,4 0 0 0,2 0-272 0,1 0 16 16,3 0 16-16,2-2 0 15,1-19-240-15,0 0-48 16,0 0-16-16,22 61 0 0,-22-61 144 0,0 0 16 0,0 0 16 0,0 0 0 0,0 0 176 0,61 36 48 15,-50-37 0-15,1 0 0 0,-1-2 144 16,0-3 0-16,2 0 0 0,-2-1 0 0,2-1 192 0,-2-1 80 16,-1 1 16-16,0-2 0 0,0 0 336 0,-2 0 64 15,-1 2 16-15,0-2 0 16,-1 0 64-16,0 0 32 0,1 2 0 0,-3 1 0 16,2 1-128-16,-2 2-32 0,0-1 0 0,0 4 0 0,1 1-272 0,-1 3-64 0,0 1-16 0,-4-4 0 15,0 0-288-15,0 0 0 0,0 0 128 0,35 52-128 16,-35-52 0-16,0 0 0 0,0 0 0 15,37 58 0 1,-37-58-400-16,0 0 16 0,0 0 0 0,0 0 0 0,54 61-640 0,-54-61-112 0,0 0-16 16,0 0-16-1,0 0-368-15,69 37-64 0,-69-37 0 0,0 0-19120 16</inkml:trace>
  <inkml:trace contextRef="#ctx1" brushRef="#br0" timeOffset="17838.04">28831 11644 36863 0,'-3'-34'1632'0,"2"19"336"0,-2-2-1584 0,2 3-384 0,1 5 0 0,1 2 0 0,-1-1 1216 0,1-5 176 16,2-4 16-16,0-1 16 0,-2 4-464 0,-1 4-112 0,-2 8-16 16,-3 5 0-16,1 6-320 0,-2 5-80 0,1 4-16 15,-2 8 0-15,0 3-224 0,-2 7-64 0,-2 7 0 0,0 5 0 16,1 5-128-16,3-1 0 0,1-1 0 0,2 1 128 15,0-3-128-15,2-2 0 0,2-47 0 0,4 79 0 16,-4-79 0-16,13 58 0 0,-13-58 0 0,0 0 0 16,26 57 224-16,-26-57-32 0,0 0-16 0,0 0 0 15,0 0 32-15,0 0 16 0,0 0 0 0,0 0 0 16,50 34 128-16,-47-39 32 0,-1 0 0 0,-1-4 0 16,-2 1-128-16,-2-4-32 0,-1 1 0 0,-4 0 0 0,0-3-224 0,-3 0 0 15,-2-1 0-15,-1 0 0 16,-3-1 0-16,-3 1-192 0,2 1 48 0,-6 0 0 0,-3 2 144 15,1 2-192-15,7 5 192 0,2-1-192 16,1 5 192-16,1-1-208 0,-5 5 80 0,-1 3 128 0,0 2-304 0,5 2 64 16,6 0 16-16,2 0 0 0,-2 3 224 0,6-2-192 15,1-3 192-15,3 2-192 0,1 2 192 0,-1-12-144 16,0 0 144-16,0 0-128 0,0 0 128 0,48 55-192 16,-48-55 192-16,0 0-192 0,55 28-16 0,-55-28-16 0,0 0 0 0,74 27 0 31,-74-27-432-31,52 12-96 0,-52-12-16 0,52 10-19328 0</inkml:trace>
  <inkml:trace contextRef="#ctx1" brushRef="#br0" timeOffset="18075.87">29075 11941 40543 0,'-4'-17'1792'0,"3"10"384"0,-1 0-1744 0,2 1-432 0,-1 3 0 0,1 2 0 15,0 0 912-15,0-2 112 0,0-1 0 0,0 1 16 16,0 1 144-16,0 2 32 0,0 3 0 0,0 3 0 0,-1 2-544 0,-1 5-96 15,2-13-32-15,0 0 0 0,0 51-272 0,0-51-48 16,0 0-16-16,2 55 0 0,-2-55-208 0,0 0 0 16,8 55 0-16,-8-55 0 0,0 0 0 0,0 0 0 15,0 0 0-15,16 57-160 16,-12-52-608-16,-1 1-112 0,-1-3-16 0,1 0-16 16,0-1-608-16,1 0-112 0</inkml:trace>
  <inkml:trace contextRef="#ctx1" brushRef="#br0" timeOffset="18838.23">29251 11975 17503 0,'0'0'768'0,"0"0"176"0,0 0-752 0,0 0-192 0,0 0 0 0,0 0 0 16,0 0 3712-16,0 0 720 0,0 0 144 0,59 14 32 15,-59-14-1680-15,0 0-336 0,58 9-64 0,-58-9-16 16,39 1-1360-16,-39-1-256 0,39-4-64 0,-21 1-16 15,-3-1-224-15,1-2-32 0,0 0-16 0,-2-1 0 16,-2 0-128-16,0 0-32 16,0-3 0-16,-2 2 0 0,-1-2-112 0,-2-1-16 15,-2-1-16-15,-2 0 0 0,0-1-112 0,-3 0 0 16,-1-1-128-16,-4 1 192 0,0 1-192 0,-1-1 0 0,-2 0 0 0,-4 3 0 0,0 0 0 0,-1 3 128 16,-1 3-128-16,-2 3 0 0,2 2 0 0,-3 3 0 15,0 5 0-15,0 2-160 0,2 5-32 0,-1 1 0 16,3 1 0-16,1 5 0 0,0 1-64 0,1 1-32 15,1 0 0-15,2-1 0 16,4-1-128 0,4-23-32-16,0 0 0 0,11 58 0 0,-11-58 272 0,0 0 176 0,0 0-208 0,41 54 80 0,-41-54 128 0,0 0 0 0,0 0 0 15,56 25-128-15,-56-25 128 0,0 0 0 0,40 2 0 0,-25-5 0 16,1 0 0-16,0 0 144 0,0-1-16 0,0 0-128 16,0 1 224-16,-2-2-64 0,-3 1-16 0,0 0 0 15,2 0-16-15,-2 0-128 0,2-4 192 0,0 4-64 16,-3 0-128-16,0-2 0 0,-1 1 0 0,1-1 128 15,0-1-128-15,0 0 0 0,-1 0 0 0,-1 0 128 32,0-2-128-32,2 1 0 0,0 1 0 0,2 0 128 15,-3 1-128-15,3 0 0 0,-1 4 0 0,-1-3 0 0,1 4 0 16,-11 1 0-16,0 0 0 0,0 0-176 0,0 0 0 0,0 0 0 16,58 35 0-16,-58-35 0 0,0 0 0 0,0 0 0 15,24 60 0-15,-24-60 0 0,0 0 176 0,0 0 0 16,11 56-144-16,-9-46 144 0,-1-3 0 0,-1 0 0 15,0-1 0-15,0-3 0 0,0-1 0 0,-1-2 0 16,1 0 0-16,0-1 0 0,0-2 0 0,1-1 160 16,-2-2-32-16,2-1-128 0,2-1 256 0,0-2-64 15,0-1-16-15,0-1 0 0,1 0-48 0,0-1 0 0,2 0 0 0,-1-2 0 16,2-1-128-16,1-1 128 0,0-1-128 16,2-2 128-16,0 0 0 0,1 0-128 0,0-1 192 0,-1 0-64 15,2 1-128-15,-1 2 0 0,2 1 144 0,-1 1-144 16,1 4 0-16,0 2 0 0,-2 3 0 0,-1 2 0 15,0 4 0-15,-2 2 0 0,-8-1 0 0,0 0 0 16,0 0 0-16,0 0 144 0,0 0-144 0,31 68 160 16,-31-68-160-16,0 0 192 0,6 57-192 0,-6-57 192 15,0 0-64-15,6 58 0 0,-6-58 0 0,0 0 0 16,0 0-128-16,15 65 0 0,-15-65 0 0,0 0 0 16,0 0-144-16,0 0-64 0,0 0-16 0,0 0 0 15,34 56-816-15,-27-54-176 0,-1-2-16 0,1 0-19440 16</inkml:trace>
  <inkml:trace contextRef="#ctx1" brushRef="#br0" timeOffset="19123.9">30525 11452 39615 0,'-9'-20'1760'0,"6"12"352"0,1-1-1680 0,-1 2-432 0,1 3 0 0,1 3 0 0,1-1 816 0,-1 1 80 0,-2-2 0 0,0 3 16 0,-1 4 144 0,-1 5 32 0,0 2 0 0,-1 5 0 15,2 2-272-15,-2 3-48 0,-1 6-16 0,0 4 0 16,2 3-240-16,-3 6-64 0,3 2 0 0,1 2 0 16,4-44-304-16,0 87-144 0,0-87 128 0,8 77-128 15,-8-77 144-15,13 67-144 0,-13-67 160 0,12 57-160 16,-12-57 240-16,0 0-48 0,20 64-16 0,-20-64 0 0,0 0-176 16,0 0 0-16,0 0 0 0,31 63 0 15,-26-56 0-15,-1-3-256 0,-1 1 64 0,-1-4 16 31,0-1-864-31,1 0-176 0,-2-3-48 0,-1-2 0 16,0-1-208-16,-1-4-64 0</inkml:trace>
  <inkml:trace contextRef="#ctx1" brushRef="#br0" timeOffset="19298.64">30189 11666 40543 0,'0'-8'1792'0,"1"6"384"0,2-1-1744 0,0 1-432 0,-1 1 0 0,1 0 0 0,3 1 720 0,2-2 64 0,7 2 16 0,4-1 0 16,7 1 320-16,5 1 64 0,3 1 16 0,1 0 0 15,-35-2-368-15,75 12-80 0,-75-12-16 0,75 14 0 16,-75-14-512-16,66 14-96 0,-66-14-128 0,58 17 176 31,-58-17-672-31,51 18-128 0,-51-18-16 0,49 19-14016 16,-49-19-2784-16</inkml:trace>
  <inkml:trace contextRef="#ctx1" brushRef="#br0" timeOffset="19615.55">31093 11653 39615 0,'-6'-3'1760'0,"3"2"352"0,-1 1-1680 0,0 0-432 16,-1 0 0-16,0 0 0 15,-1 0 688-15,-5 1 48 0,-6 2 16 0,-6 1 0 0,-5 2 192 0,-4 2 32 32,-2 2 16-32,1 3 0 0,2 2-400 0,6 1-80 15,3 1 0-15,6-2-16 0,3 2-496 0,4-1 128 16,5 1-128-16,4-17 0 0,0 0 0 0,0 0 0 15,28 68 0-15,-28-68 0 0,0 0 0 0,63 48 0 16,-63-48 0-16,60 32 0 0,-60-32 0 0,62 33 0 0,-62-33 0 0,64 38 0 16,-64-38 0-16,59 38 0 0,-59-38 0 15,0 0 0-15,58 54 0 0,-58-54 0 0,0 0 0 0,0 0 144 16,0 0 48-16,20 58 0 0,-27-51 0 0,-3-3 0 16,-3 0 224-16,-2-1 48 0,1-2 16 0,-3-1 0 15,-3 0-16-15,-1-3 0 0,0 2 0 0,-1-2 0 16,3 0-192-16,-1-1-32 0,1 1-16 0,1-1 0 15,0 0-1056-15,-1 0-224 0,5-1-32 16,2 3-21264-16</inkml:trace>
  <inkml:trace contextRef="#ctx1" brushRef="#br0" timeOffset="20810.47">19905 13003 11967 0,'0'-1'1072'0,"0"0"-864"0,1-1-208 0,-1 2 0 0,1-1 1616 0,1-1 288 0,1-2 48 0,-1-2 16 0,6-1 880 0,0-1 176 0,2-1 48 0,0 0 0 31,2 0-992-31,1-1-192 0,3 2-32 0,1-2-16 15,0 1-704-15,1 1-144 0,6-1-32 0,1-1 0 0,5 2-448 0,-2 1-80 16,-1 1-32-16,-27 6 0 0,48-1-176 0,-48 1-32 16,0 0-16-16,0 0 0 0,67 31-48 0,-67-31-128 15,0 0 192-15,17 58-64 0,-19-33-128 0,-6-1 128 16,-4 2-128-16,-3-1 128 0,-4-1-128 0,-5 0 0 16,-1-1 0-16,-3-2 0 0,1-3 128 0,2-2-128 15,2-3 0-15,2-3 128 0,4-2 16 0,1-2 0 16,5 1 0-16,2-3 0 0,4-1 128 0,3-2 32 0,2 1 0 0,5-2 0 15,0 0-176-15,4-2-128 0,3 1 144 0,-12 1-144 16,39-4 0-16,-39 4 0 0,55-3 0 0,-55 3 0 16,66 0 0-16,-66 0 0 0,65 5 0 0,-65-5 0 15,62 15 0-15,-62-15-192 0,0 0 192 0,84 35-160 16,-84-35 160-16,0 0-192 0,52 54 192 0,-52-54-192 16,0 0 192-16,17 63-192 0,-20-39 192 0,-1-1-192 15,-5 1 192-15,-1-3 0 0,-2-3 0 0,-5 1 0 16,1-4 0-16,-6-1 0 0,-2 0 0 0,-2-2 0 15,-2-1 192-15,1-2 32 0,2-2 0 0,-1-2 0 16,4-1 352-16,0-1 64 0,4 0 0 0,1-3 16 16,3-1-336-16,3-1-64 0,1-2 0 0,1 0-16 15,5 0-464-15,1-3-96 0,2 1 0 0,2 0-16 16,1-1-672-16,0 2-128 0,1-3-16 0,2 1-18480 16</inkml:trace>
  <inkml:trace contextRef="#ctx1" brushRef="#br0" timeOffset="21138.08">19858 12727 29487 0,'-18'-10'1296'0,"11"4"288"0,1 2-1264 0,3-1-320 0,4 4 0 0,2 0 0 0,2-1 432 15,4 1 16-15,8-1 16 0,-17 2 0 0,71 3 496 0,-22 3 80 0,8 4 32 0,5 3 0 16,7 5 384-16,2 2 80 0,4 4 0 0,-3 1 16 16,-7 2-848-16,1 5-192 0,5 8-16 0,-5 4-16 15,-5 5-192-15,-9-1-32 0,-8 0-16 0,-44-48 0 0,66 88-48 16,-66-88-16-16,46 79 0 0,-46-79 0 0,26 64 96 0,-26-64 32 16,12 52 0-16,-11-28 0 0,-2-2 256 15,-2 1 48-15,-3 0 16 0,-1-4 0 16,0 0-48-16,-3-4-16 0,3-1 0 0,-1-2 0 0,1-1-352 0,0-1-64 15,1-2-16-15,-1 0 0 16,1 1-496-16,2-3-96 0,-2 0-32 0,1-2-13904 16,-1 0-2800-16</inkml:trace>
  <inkml:trace contextRef="#ctx1" brushRef="#br0" timeOffset="21725.46">21796 13200 18431 0,'-7'-9'816'0,"1"4"160"0,2 2-784 16,0-1-192-16,2 1 0 0,2 1 0 0,-1 0 2112 0,-2-1 384 0,-2-3 80 0,-1 2 16 0,2 1 400 0,1 4 80 0,3 5 0 0,0 5 16 31,0-11-1824-31,0 0-368 0,13 60-80 0,-13-60-16 15,17 59-448-15,-17-59-96 0,21 69 0 0,-21-69-16 0,25 78-48 0,-25-78-16 0,30 79 0 0,-30-79 0 16,29 74-176-16,-29-74 0 0,34 59 144 0,-34-59-144 31,0 0 0-31,44 66 0 0,-44-66 0 0,0 0 128 16,0 0 0-16,0 0 16 0,52 43 0 0,-43-45 0 0,-1-1 352 0,-1-2 64 16,3-2 16-16,2-3 0 0,-1-3 240 0,0-2 48 15,2-2 16-15,-2-3 0 16,2-3 16-16,-2 1 16 0,-1-2 0 0,0-2 0 0,1-5-64 0,-1-4-16 15,2-5 0-15,-3-1 0 0,0 6 112 16,-1-6 16-16,4-4 0 0,-1-3 0 0,-1-2-768 0,-2 1-144 16,-1-1-48-16,0 1 0 0,1 5 0 0,-3 3 0 15,1 0 0-15,0 3 0 0,-1 3 0 0,-2 5 0 16,0 6 0-16,-3 6 0 0,1 4 0 0,-1 4 0 16,-1 5 0-16,1 4 0 15,-2 2-752-15,2 4-144 0,-1 3-16 0,0 5-16 16,-2 2-864-16,0 7-192 0,2 0-16 0,-1 6-13280 15,1 6-2640-15</inkml:trace>
  <inkml:trace contextRef="#ctx1" brushRef="#br0" timeOffset="22240.55">22620 13665 11055 0,'5'-5'976'0,"0"1"-784"0,0-2-192 0,-1 2 0 0,-1 1 3008 15,-1 1 544-15,0-4 112 0,4-4 32 0,3-6 800 0,1-3 176 16,1-5 16-16,-3-2 16 0,-2 4-2848 0,-2-4-576 16,-2 2-128-16,-2-1 0 0,-3-2-256 0,-3 2-64 15,-1-2 0-15,-3 3 0 0,-1 1-320 0,-2 6-80 16,0 2-16-16,-1 5 0 0,-1 1-224 0,1 2-64 16,-2 6 0-16,1 1 0 0,-1 4-128 0,0 3 0 15,0 3 0-15,-1 4 0 16,1 4-160-16,0 2 160 0,2 4-208 0,2 3 80 15,2 1 0-15,1 3 0 0,4 3 0 0,2-1 0 0,3 1-192 0,0-34-48 16,10 59 0-16,-10-59 0 16,0 0-192-16,39 68-32 0,-39-68-16 0,0 0 0 0,0 0 288 0,65 44 64 15,-65-44 16-15,0 0 0 0,0 0 240 0,62-2 0 16,-45-3 0-16,0-4 0 0,0 1 0 0,0-4 0 0,-1 2 176 16,-2 2-48-16,-1-1 240 0,-1 0 48 0,2-4 16 0,-1-3 0 15,0 2 16-15,-2-1 16 16,-1-2 0-16,-3 3 0 0,0 1 32 0,-1 0 0 15,-1 0 0-15,0 4 0 0,-2 1-48 0,-1 3 0 0,0 2 0 0,-1 2 0 0,1 2-160 16,-2 3-32-16,1 5-16 0,0 1 0 16,-1 2-240-16,2 4 0 0,-1 2 128 0,1 1-128 15,-2-19 0-15,4 41 0 0,-4-41 0 0,0 0 0 0,13 52 0 0,-13-52 0 16,0 0 0-16,0 0 0 16,0 0 0-16,38 52 0 0,-38-52 0 0,0 0 0 15,0 0 0-15,0 0-160 0,0 0 160 0,0 0-128 16,0 0-624-16,58 11-112 0,-51-12-32 0,0 0 0 31,0-2-672-31,-1 3-144 0</inkml:trace>
  <inkml:trace contextRef="#ctx1" brushRef="#br0" timeOffset="22710.88">23002 13472 24879 0,'6'-9'1088'0,"-3"4"256"0,1 0-1088 0,0 0-256 0,1 4 0 0,-1 0 0 0,2 1 1664 0,-1-3 288 16,5 0 48-16,3 2 16 0,-13 1 544 0,0 0 96 0,0 0 32 0,0 0 0 16,63 36-1632-16,-63-36-320 15,0 0-64-15,23 53-16 0,-23-53-176 0,0 0-32 0,11 66-16 0,-11-66 0 0,3 42-32 0,-3-42 0 16,0 36 0-16,-1-22 0 0,1 1-16 0,-2-3-16 31,1-1 0-31,-2-4 0 0,2 0 64 0,-1-1 16 16,1-3 0-16,1-1 0 0,-2 1-128 0,2 0 0 15,-1 0-16-15,1-3 0 0,-1-2-48 0,1 1-16 16,-2 0 0-16,2-2 0 0,-1 0 32 0,1-3 16 16,-2-1 0-16,2-1 0 0,0 2-96 0,2-2 0 15,-1-4-16-15,2-3 0 0,0-2-176 0,1-4 192 16,3-3-192-16,0-3 192 0,3-1-192 0,0-2 0 0,3-3 144 0,1 1-144 16,1-1 0-16,-1 2 0 0,5 3 0 0,-2 3-192 15,0 5-128-15,-3 4-48 0,0 5 0 0,-4 3 0 16,0 3 32-16,-3 4 0 0,0 2 0 0,0 4 0 15,-1 2 96-15,-6-7 32 0,0 0 0 0,0 0 0 16,22 59 48-16,-22-59 16 0,9 47 0 0,-9-47 0 16,4 53 144-16,-4-53 0 0,4 58 0 0,-4-58 0 15,3 55 0-15,-3-55 0 0,3 44 0 0,-3-44 0 16,0 0 0-16,13 51 0 0,-13-51 0 0,0 0 0 16,0 0 0-16,0 0 0 0,0 0 0 0,45 49 0 15,-45-49-672-15,0 0-48 0,0 0-16 0,0 0-13664 16,0 0-2752-16</inkml:trace>
  <inkml:trace contextRef="#ctx1" brushRef="#br0" timeOffset="22948.61">23755 13351 37775 0,'-5'-6'1664'0,"2"3"368"0,0 2-1632 0,2 0-400 0,-1-1 0 0,1 2 0 0,-2 2 992 0,0 2 112 16,-1 3 32-16,-2 3 0 0,-1 5 16 0,2 2 0 0,0 3 0 0,1 1 0 15,0 2-320-15,1 1-48 0,2 0-16 0,-1-1 0 16,2-23-320-16,2 46-64 0,-2-46 0 0,4 43-16 16,-4-43-240-16,0 0-128 0,13 53 160 0,-13-53-160 15,0 0 0-15,0 0-208 0,21 55 16 0,-21-55 0 32,0 0-1024-32,0 0-208 0,0 0-48 0,0 0-19136 0</inkml:trace>
  <inkml:trace contextRef="#ctx1" brushRef="#br0" timeOffset="23289.54">24220 13374 20271 0,'-14'-17'1792'0,"11"8"-1424"16,5 2-368-16,-4 1 0 0,-3 2 4000 0,-1 1 736 16,3 1 128-16,-3-3 48 0,-2-2-2720 0,-5-1-528 15,-1 5-128-15,0 2 0 0,-3 2-688 0,-1 5-128 16,-4 2-16-16,1 3-16 0,-1 5-272 0,2-1-48 15,2 2-16-15,3-1 0 0,6 1-224 0,0 1-128 16,9-18 160-16,-6 31-160 0,6-22 0 0,2-1 0 0,-2-8 0 0,0 0 0 16,0 0 0-16,46 61-160 15,-46-61 32-15,0 0 0 0,61 54-128 0,-61-54-32 0,0 0 0 0,54 51 0 16,-54-51 80-16,0 0 16 16,41 49 0-16,-41-49 0 0,0 0 0 0,0 0 16 15,0 0 0-15,24 55 0 0,-24-55 176 0,0 0 0 0,-6 16 0 0,-1-14-128 16,0 0 256-16,-3-1 48 15,-3 1 16-15,1-2 0 0,-4-2 272 0,1 1 64 0,-4-2 16 0,0 2 0 16,2-1 32-16,-2-1 16 0,4 3 0 0,1-2 0 16,1-1-592-16,2 0 0 0,-1-1-144 0,2 1-14384 15,0 0-2880-15</inkml:trace>
  <inkml:trace contextRef="#ctx1" brushRef="#br0" timeOffset="24713.11">24401 12995 23039 0,'-3'-1'2048'0,"5"1"-1648"0,0 0-400 0,0 0 0 0,-2 0 1520 0,1 1 208 0,1 0 64 16,-1 4 0-16,0 3 784 0,-1 3 176 0,0-11 16 0,0 41 16 0,-2-14-1600 0,-1 3-320 15,-1 1-64-15,1 0-16 0,0 1-288 0,0 1-64 16,0 1-16-16,3 0 0 0,0 0-48 0,0-2-16 16,0-32 0-16,6 55 0 0,-6-55-112 0,7 57-32 15,-7-57 0-15,0 0 0 0,13 63 96 0,-13-63 16 0,0 0 0 0,0 0 0 16,0 0 16-16,11 55 16 0,-11-49 0 0,-1-3 0 15,-1 0-64-15,1-3-16 0,-1 3 0 0,1-3 0 16,1-3 0-16,-1 0 0 0,1-3 0 0,0-1 0 16,2 0 64-16,1-1 16 0,1-2 0 0,1-1 0 15,0 2-144-15,2-4-16 16,2-1-16-16,1-3 0 0,-2 5-176 0,4-3 160 0,0 1-160 0,4-1 160 16,1 2-160-16,1 0 0 0,-1 3 0 0,1 3 0 15,-3 5 0-15,-1 2 0 0,-14 0 0 0,0 0 0 0,0 0 0 0,52 38 0 16,-52-38-128-16,0 0 128 0,34 59-144 0,-34-59 144 15,0 0-192-15,29 71 192 0,-29-71-160 0,0 0 160 16,32 66-128-16,-32-66 128 0,0 0 0 0,35 57-128 16,-35-57 128-16,0 0 0 0,0 0-144 0,56 46 144 15,-56-46-160-15,0 0 160 16,0 0-176-16,58 14 176 0,-44-17-192 0,1 1 192 16,-1-3-128-16,0 1 128 0,1-3 0 0,-2 0 0 0,0 0 0 15,-2 0 0-15,-1-2 0 0,-2 2 0 16,1-1 0-16,-3-1 192 0,-2 0-48 0,0-3-16 0,-1 0 192 0,-2 0 16 15,1-1 16-15,-1 4 0 16,-1-1 32-16,-1 0 0 0,1 1 0 0,0 1 0 16,1 4-128-16,-1 1 0 0,2 3-16 0,-2 3 0 0,1 1-240 0,-1 3 0 0,0-7 0 15,0 0 0-15,0 0 0 0,8 48 0 16,-8-48 0-16,0 0-160 0,0 0-48 0,19 55-16 0,-19-55 0 0,0 0 0 16,0 0-32-16,0 0-16 0,45 52 0 0,-45-52 0 15,0 0 128-15,0 0 144 0,0 0-208 0,0 0 80 0,66 12 128 16,-66-12 0-16,29-7-144 0,-15 1 144 0,-2-1 0 15,0 1 0 1,-2-2 0-16,1-1 0 0,-3 1 0 0,2-1 160 16,0-1-32-16,2 1-128 0,-1-1 240 0,2 0-64 0,-2 0-16 0,0 0 0 15,2-1-160-15,0 2 160 0,-1 2-160 0,2 0 160 16,3 1-160-16,-17 6 0 0,0 0 0 0,43-2 0 0,-43 2 0 16,0 0 0-16,0 0 0 0,0 0 0 0,52 39-224 0,-52-39 32 15,0 0 0-15,11 50 0 0,-11-50-48 0,0 0 0 16,0 0 0-1,3 48 0-15,-3-48 240 0,0 0-176 0,-3 31 176 0,3-24-160 16,-1-2 160-16,-1 0 0 0,2-3 0 0,2-2 0 16,-2 2 0-16,1-4 0 0,1 1 128 0,1-2-128 15,-1-1 160-15,3-3-32 0,0 0-128 0,1-2 192 16,1 0-192-16,0-1 176 0,-1 0-176 0,1-2 160 16,1 1-160-16,2-3 0 0,1 3 0 0,-1-2 128 15,-1 2-128-15,1-3 0 0,1-1 0 0,0-2 0 16,3-1 0-16,1-3 0 0,0 1-176 0,3-2 176 15,1-1-192-15,-2 3 64 0,1 2 0 0,-1 2 0 16,-3 6-96-16,-3 2-16 0,-1 4 0 0,-1 2 0 0,1 4-32 0,-5 3-16 16,2 4 0-16,-2 2 0 0,-5-11 0 0,0 0 0 15,8 50 0-15,-8-31 0 0,0 2 96 16,-1 1 0-16,-1 2 16 0,-1 0 0 0,2 1-144 0,0-1-16 16,-1 3-16-16,2-2 0 15,0-25-752-15,4 44-160 0,-4-44-16 0,0 0-18352 0</inkml:trace>
  <inkml:trace contextRef="#ctx1" brushRef="#br0" timeOffset="25107.84">26165 13706 10127 0,'6'-23'896'0,"-3"10"-704"0,1 2-192 0,-1 0 0 0,0 1 4720 0,-2 1 912 0,1-3 176 0,-1-11 32 16,2-11-2208-16,-2-8-448 0,-1-6-96 0,-3 4-16 15,-1 7-1488-15,-3 6-304 0,-3 8-64 0,3 6-16 16,0 6-208-16,-1 7-32 0,2 3-16 0,-3 6 0 15,0 5-640-15,-1 4-128 0,3 3-32 0,-3 6 0 16,1 8-144-16,1 7 0 0,1 7 0 0,1 5 0 16,0 3-160-16,4 2 160 0,0 2 0 0,1-2-144 15,1-6 144-15,1-2 0 0,1-2 0 0,0-1 0 16,1-4 0-16,-3-40 0 16,4 69 0-16,-4-69-128 0,2 62 128 0,-2-62 0 0,3 54 0 0,-3-54 0 0,0 0 0 15,0 0 192-15,14 59-64 0,-13-48 0 16,-1-1 320-16,-1 0 80 0,-1-1 16 0,-2-1 0 15,1-1 144-15,-4 0 16 0,0 0 16 0,-1 2 0 0,-4-1 304 0,1 1 48 16,-3 1 16-16,-1-2 0 0,-2 1-880 16,1-1-144-16,2-1-64 0,1-1 0 0,5-1 0 0,-1-2 0 15,4 0 0-15,0-2 0 0,3 1 0 0,0-2 0 0,2 0 0 0,2 0 0 16,-2-2 0-16,1 1 0 0,2-2 0 0,0 0 0 31,2 1-1408-31,-1-3-256 0,2 2-64 0,-3-1-16 16,1-3-368-16,-2 0-80 0,-2-3-16 0,4-2-19008 0</inkml:trace>
  <inkml:trace contextRef="#ctx1" brushRef="#br0" timeOffset="26413.61">26228 13488 2751 0,'-3'-1'256'0,"1"-1"-256"0,1 2 0 0,1-1 0 0,0 1 880 0,-2-2 128 0,0 1 16 0,-1-2 16 15,-1-1 272-15,-2 0 48 0,-1-2 16 0,0 2 0 16,1-2 1072-16,1 2 224 0,-1-2 32 0,0 1 16 16,1-1-144-16,0-1-16 15,0 1-16-15,0-1 0 0,0 0-432 0,-1 1-96 0,0-1-16 0,1 2 0 0,-1 0-800 0,1 1-176 16,-4 1-16-16,1 1-16 15,-2 2-608-15,-2 1-112 0,0 2-16 0,-1 2-16 0,-1 1-112 0,-2 3 0 16,2 2-128-16,0 0 192 0,-2 5-192 0,4 1 176 31,0 4-176-31,3 0 160 0,3 0-160 0,2 0 0 0,4-21 0 0,1 44 0 16,-1-44 0-16,0 0 0 0,23 55 0 0,-23-55 0 0,0 0 0 0,0 0 0 16,58 47 128-16,-58-47-128 15,0 0 0-15,60 15 192 0,-60-15-192 0,44-1 192 16,-44 1 80-16,40-7 32 0,-20 3 0 0,-4-2 0 15,0-1 176-15,0 0 32 0,-2-3 16 0,0 0 0 0,0-3 48 0,-3 1 0 16,-2-2 0-16,-2 1 0 16,-2 2 0-16,-2-2 0 0,1 2 0 0,-2-1 0 15,-2 2-64-15,0 2-16 0,-3 1 0 0,2 0 0 16,-2 1-96-16,-1 2-16 0,-1 4 0 0,0 1 0 16,-1 2-128-16,0 4-48 0,-2 3 0 0,-2 6 0 0,0 2-208 0,0 3 0 0,0 5 0 15,2 0 0-15,-2 4 0 16,2 1 0-16,-1 0 0 0,1 3 0 0,-2 2-176 0,1 2 176 15,-2 0-160-15,1 0 160 0,-1 0-224 0,-1 2 48 0,1 2 16 16,-2-1 0-16,4-1 160 0,-3-5-160 16,2-1 160-16,2-3-160 0,1-4 160 0,-2-2 0 0,4-1 0 0,-2-3 0 15,0-1 0-15,-1-4 0 0,1-2 0 0,0-1 0 0,-1-1 0 0,1-2 0 32,1-1 0-32,-2-1 0 0,1-1 192 0,-2-1-16 15,2-1-16-15,1-2 0 0,2 0 48 0,1 0 16 16,-1-3 0-16,1 1 0 0,2-2-96 0,-2 0-128 15,2-1 176-15,-1-2-176 0,-1 1 0 0,1-1 0 16,-1 0 0-16,0-1 0 16,0 0-368-16,0-1-176 0,-1-1-32 0,1-2-16 15,0 2-1088-15,1-1-224 0,-1 1-32 0,1-2-12496 0,1 1-2496 0</inkml:trace>
  <inkml:trace contextRef="#ctx1" brushRef="#br0" timeOffset="26840.88">27351 13439 5519 0,'0'-5'496'0,"-3"2"-496"0,1 2 0 0,1 0 0 0,1-1 560 0,0 1 16 0,-1 1 0 0,-1 0 0 16,1-2-896-16,-2 2-160 0,-1 0-32 0,1 0-16 0,1 2 528 0,1 1 128 15,1-1 0-15,-3 1 16 0,-4 0-144 0,3-1 0 16,4-1 0-16,0-1 0 16</inkml:trace>
  <inkml:trace contextRef="#ctx1" brushRef="#br0" timeOffset="27205.97">27393 13242 19343 0,'0'-5'1728'0,"0"-1"-1392"0,0 2-336 0,0 1 0 16,0 0 2496-16,-1-1 448 0,-1-5 64 0,-1-3 32 16,-1-4-480-16,-3 0-112 15,-1 4-16-15,-5 3 0 0,0 6-1216 0,-2 3-240 0,-2 5-48 0,-5 5-16 0,0 2-400 16,-4 7-96-16,0 5-16 0,-3 3 0 0,1 4-64 16,1 0-16-16,0 3 0 0,5-2 0 0,3 2-80 0,2-3-32 31,5 2 0-31,2-1 0 0,3 2-208 0,4-2 0 0,3-32 128 0,3 57-128 0,-3-57 0 0,0 0 0 15,28 69 0-15,-28-69 0 16,0 0 0-16,45 45 0 0,-45-45 0 0,0 0 0 16,53 22 0-16,-53-22 0 0,0 0 0 0,49 2-160 15,-34-4-352-15,-2 0-64 0,0-2 0 0,-2 1-16 16,-1-1-672-16,-3-2-128 0,-3-1-16 0,1 2-10608 16,-3-3-2112-16</inkml:trace>
  <inkml:trace contextRef="#ctx1" brushRef="#br0" timeOffset="27427.97">27215 13552 4607 0,'-1'-3'400'0,"1"1"-400"0,0 2 0 0,-2-1 0 31,1-3 2736-31,-1-5 464 0,-2-4 80 0,1-3 32 0,0-3 720 0,2 1 160 0,2 4 32 0,1 1 0 16,3 4-1904-16,3 4-368 0,1-1-80 0,1 3-16 31,4 2-896-31,-14 1-192 0,0 0-48 0,0 0 0 16,65 27-352-16,-65-27-80 0,0 0-16 0,0 0 0 15,60 63 48-15,-60-63 0 0,0 0 0 0,38 65 0 16,-38-65 64-16,0 0 0 0,24 62 16 0,-24-62 0 0,0 0 0 0,13 51 0 15,-13-51 0-15,0 0 0 0,0 0-80 16,4 44-32-16,-4-44 0 0,0 0 0 0,0 0-64 0,0 0-16 16,0 0 0-16,0 0 0 0,-3 37-352 0,3-36-80 15,0 2-16-15,-1-1 0 16,2-2-880-16,-2 1-176 0,1-1-48 0,0 1-18176 16</inkml:trace>
  <inkml:trace contextRef="#ctx1" brushRef="#br0" timeOffset="27822.04">27715 13413 12895 0,'7'-4'1152'0,"-3"2"-928"0,1 1-224 0,-3 1 0 16,1 0 4080-16,-3 1 768 0,2 2 144 0,-1 2 48 16,-1-5-1808-16,0 0-352 0,0 0-80 0,0 0-16 15,10 74-1568-15,-10-74-304 0,-4 47-64 0,4-47-16 16,-7 48-160-16,7-48-32 0,-5 45-16 0,5-45 0 15,-5 43-272-15,5-43-48 0,0 0-16 0,-6 48 0 16,6-48-288-16,0 0 0 0,0 0 128 0,0 0-128 0,0 0 128 0,0 0-128 16,0 0 144-16,0 0-144 0,0 0 0 0,0 0 128 15,0 0-128-15,0 0 0 0,0 0 0 0,0 0 0 16,0 0 0-16,0 0 0 0,0 0 128 0,0 0-128 16,20-10 0-16,-17-6 144 0,1 1 16 0,2-1 0 15,-1 2 0-15,1-3 0 0,2 2 128 0,1 0 32 16,1 1 0-16,0 2 0 15,1 2-112-15,0 0-16 0,3 3 0 0,0 0 0 0,2 2-192 0,-2 1 176 0,2 3-176 16,-1-1 160-16,-1 2-160 0,0-1 0 16,2 1 0-16,0 1 0 0,-16-1 0 0,0 0 0 0,48 7 0 0,-33-4 0 31,-15-3-672-31,0 0-16 0,0 0 0 0,51 13 0 16,-41-9-528-16,-3-1-96 0,0 0-32 0,-1 0-18688 0</inkml:trace>
  <inkml:trace contextRef="#ctx1" brushRef="#br0" timeOffset="28286.48">28356 13648 30399 0,'9'-5'1344'0,"-5"3"288"0,0-1-1312 0,1-2-320 0,-3 3 0 0,0-1 0 0,1 0 2256 0,-1-3 384 15,4-2 80-15,1-5 16 0,-1-2-1200 0,-2-2-256 16,-1 1-32-16,-3-1-16 15,-3 2-464-15,-1-1-80 0,-3 1-32 0,0 2 0 0,-3 2-240 0,0 1-48 16,-1 1-16-16,-1 4 0 16,0-1-192-16,-3 3-32 0,1 4-128 0,0 2 192 15,0 2-192-15,0 3 0 0,-2 2 0 0,2 1 0 0,2 2 0 0,-1 2-128 0,3 4 128 0,0-1-160 16,2 3-48-16,2-1-16 16,2 1 0-16,1-1 0 15,3 0-256-15,0-20-48 0,0 0-16 0,0 0 0 0,18 58 160 16,-11-50 48-16,-7-8 0 0,0 0 0 0,0 0 208 0,0 0 128 15,0 0-160-15,61 9 160 0,-51-13 0 0,1-4 0 0,1 1 0 0,-1-2 0 16,0 0 368-16,0-1-48 16,1-1 0-16,-2 0 0 0,-2 1 96 0,1-2 16 15,-2 2 0-15,0-1 0 0,-2 1 80 0,0 0 0 0,-1 3 16 16,0 0 0-16,-1 2-32 0,-2 2-16 16,2 0 0-16,-1 0 0 0,-1 3-224 0,2 2-32 0,0 2-16 0,-2 0 0 0,2 2-208 0,0 1 0 15,0 0 0-15,-1 3 0 0,-2-10 0 0,0 0 0 31,0 0-128-31,0 0 128 16,0 0-448-16,0 0 32 0,37 55 0 0,-37-55 0 16,0 0-320-16,0 0-64 0,0 0-16 0,0 0 0 15,57 21-576-15,-48-22-112 0</inkml:trace>
  <inkml:trace contextRef="#ctx1" brushRef="#br0" timeOffset="28747.11">28919 13090 38703 0,'2'-26'1712'0,"-4"16"352"0,-3 0-1648 0,4 2-416 0,4 2 0 0,-2 3 0 0,1 1 912 0,-2-3 112 0,-3 0 0 0,1 0 16 16,1 3-96-16,0 4-32 0,1 6 0 0,0-8 0 0,0 0-288 0,-3 45-64 16,3-45-16-16,-5 49 0 0,5-49-64 0,-5 64-16 15,5-64 0-15,-7 69 0 0,7-69-192 0,-7 66-32 16,7-66-16-16,-3 65 0 0,3-65-224 0,-2 55 0 15,2-55 128-15,0 0-128 16,6 65 128-16,-6-65-128 0,0 0 176 0,0 0-176 0,13 57 192 0,-13-57-64 16,0 0 0-16,0 0-128 0,0 0 160 0,0 0-160 15,0 0 128-15,0 0-128 0,0 0 0 0,0 0 128 16,0 0-128-16,0 0 0 0,0 0 128 0,0 0-128 16,37 3 128-16,-40-10-128 0,0-2 0 0,-1 1 128 0,-1-2-128 15,-2 0 0-15,-1-1 0 0,-3-2 0 16,-4 2 128-16,0 1-128 0,-1 0 0 0,-2 4 0 0,0 2 0 0,-1 1 0 15,4 3 0-15,-2 2 0 0,3 2 0 0,0 1 0 16,-1 3 0-16,3 1 0 0,-1 1 0 0,3 3 0 16,2-2 0-16,2 2 0 0,2-2 0 0,1 1 0 15,3-12 0-15,0 0 0 0,0 0 0 0,0 0 0 16,10 56 0-16,-10-56 0 0,0 0 0 0,0 0 0 16,0 0 0-16,46 38 0 0,-46-38 0 0,0 0 0 0,0 0 0 15,58 12 0-15,-58-12-128 0,31 0 128 31,-15-2-704-31,-2-1-64 0,0 1 0 0,0-3-16 16,-2 1-672-16,-1 0-128 0,2-2-16 0,-3 1-18448 0</inkml:trace>
  <inkml:trace contextRef="#ctx1" brushRef="#br0" timeOffset="29001.14">29157 13317 26719 0,'6'-8'1184'0,"-5"3"240"0,2 3-1136 0,-1-1-288 0,-1 0 0 0,-1 1 0 16,0 2 2736-16,0 0 480 0,1 0 112 0,-1 3 0 0,-1 0-1504 0,0 4-304 0,-2 2-64 0,-1 3-16 15,1 1-416-15,-3 3-96 0,0 1-16 0,1 2 0 16,-1 3-144-16,1-1-48 16,0 0 0-16,5-21 0 0,-4 41-288 0,4-41-64 0,0 0-16 0,-3 56 0 15,3-56-352-15,0 0 144 16,0 0-144-16,6 53 0 0,-6-53 128 0,0 0-128 16,0 0 0-16,0 0 0 0,0 0-208 0,0 0-112 0,0 0 0 0,0 0-16 31,0 0-1072-31,0 0-192 0,0 0-64 0,0 0-18944 15</inkml:trace>
  <inkml:trace contextRef="#ctx1" brushRef="#br0" timeOffset="29357.09">29300 13489 37775 0,'3'0'1664'0,"-2"0"368"0,2 2-1632 0,0-1-400 15,-2-1 0-15,1 2 0 16,2-1 992-16,0 2 112 0,-4-3 32 0,0 0 0 0,0 0-208 0,0 0-32 0,61 27-16 0,-61-27 0 31,0 0-304-31,0 0-48 0,49 11-16 0,-39-11 0 0,2 0-144 0,-3-3-48 0,3 0 0 0,-4 1 0 16,2-4-160-16,-1-1-32 15,-1 1-128-15,-1-2 192 0,0 1-192 0,-1-3 128 16,-3 0-128-16,0-1 0 16,-2 1 192-16,-1-3-48 0,0 0-16 0,-3 1 0 15,-1-3-128-15,-3 3 160 0,0-1-160 0,-2 2 160 16,-1 1-160-16,-1 1 0 0,0 2 144 0,-2 2-144 15,0 3 0-15,1 4 0 0,-2 2 0 0,1 3 0 16,1 0 0-16,1 1-192 0,1 4 192 0,2 0-192 16,-1 3 192-16,4-1-128 0,2 3 128 0,0-2-128 15,3-15 128-15,0 0 0 0,0 0 0 0,14 62 0 0,-14-62 0 0,0 0 0 16,0 0 0-16,0 0 0 0,50 55 0 0,-50-55 0 16,0 0 0-16,0 0 128 0,0 0-128 0,59 44 0 15,-59-44 0-15,0 0 0 16,0 0-512-16,0 0-64 0,62 43 0 0,-62-43-16 15,0 0-736-15,0 0-144 0</inkml:trace>
  <inkml:trace contextRef="#ctx1" brushRef="#br0" timeOffset="29764.05">29793 13412 39615 0,'10'-19'1760'0,"-4"9"352"0,-1 1-1680 0,2-1-432 0,-5 8 0 0,-1-1 0 15,2 1 720-15,1-3 64 0,3 0 16 0,2-4 0 16,2 4 16-16,-3 2 0 0,1 4 0 0,-2 3 0 15,-7-4-368-15,0 0-64 0,0 0 0 0,0 0-16 16,14 68-176-16,-14-68-48 0,-5 44 0 0,5-44 0 16,-8 47-144-16,8-47 0 0,-7 42 144 0,7-42-144 15,0 0 0-15,-5 45 0 0,5-45 0 0,0 0 0 0,0 0 0 16,0 0 144-16,0 0-144 0,0 0 0 0,0 0 208 0,0 0-64 16,0 0-16-16,0 0 0 0,0 0 192 0,0 0 48 15,20-5 0-15,-16-7 0 16,0 0-144-16,2-3-32 0,-1 1 0 0,2-1 0 0,0-1-192 0,2-1 128 15,-1 0-128-15,2-1 0 0,0 0 144 0,3-1-144 16,1 1 128-16,0 1-128 0,2 1 0 0,-2 2 0 16,0 2 0-16,0 0 0 0,2 5 0 0,1 0 0 15,-1 4 0-15,0 0 0 0,-2 3 0 0,-1 2 0 0,-3 2 0 0,-3 2-176 16,-7-6 48-16,0 0 0 0,0 0 0 0,0 0 0 16,0 0 128-16,29 72 0 0,-29-72 0 0,0 0 0 15,0 0 0-15,6 66 0 0,-6-66 0 0,0 0 0 16,11 62 0-16,-11-62 0 15,0 0 0-15,0 0 0 16,31 64-512-16,-31-64 0 0,0 0-16 0,0 0 0 16,0 0-752-16,54 27-128 0</inkml:trace>
  <inkml:trace contextRef="#ctx1" brushRef="#br0" timeOffset="30048.19">30628 13073 30399 0,'0'-13'2704'0,"1"3"-2160"0,1 3-544 0,-2 4 0 0,0 2 1824 0,0-2 256 0,0-6 48 0,0-3 16 0,0-2-752 0,-2 1-160 15,-1 6-16-15,-1 7-16 0,-1 4-432 0,-2 7-64 16,7-11-32-16,-13 37 0 0,13-37-160 0,-14 58-16 16,14-58-16-16,-13 72 0 0,13-72-112 0,-11 82-32 15,11-82 0-15,-6 85 0 0,6-85-208 0,1 77-128 0,-1-77 160 0,6 71-160 16,-6-71 128-16,0 0-128 0,13 79 0 0,-13-79 0 31,0 0 0-31,0 0 0 0,25 67 0 0,-25-67 0 16,0 0-256-16,0 0-128 0,0 0-48 0,0 0 0 15,0 0-672-15,0 0-144 0,0 0-32 0,0 0-18176 0</inkml:trace>
  <inkml:trace contextRef="#ctx1" brushRef="#br0" timeOffset="30222.38">30084 13200 39615 0,'-6'-13'1760'0,"4"7"352"0,0 1-1680 0,4 1-432 32,2 1 0-32,1 1 0 0,3-1 192 0,3 1-32 0,9-3-16 0,9 0 0 0,5 1 240 0,6-1 32 15,1 4 16-15,0 1 0 0,-2 1-112 0,1 2-32 16,-1 1 0-16,-2 2 0 0,-37-6-416 0,71 14-96 16,-71-14-16-16,66 16-18512 0</inkml:trace>
  <inkml:trace contextRef="#ctx1" brushRef="#br0" timeOffset="30539.26">31230 13266 39615 0,'-13'-11'1760'0,"6"4"352"0,0 0-1680 0,1 3-432 0,2 1 0 0,-2 0 0 16,1 1 672-16,-7-2 48 0,-7-3 16 0,-8-1 0 15,-3 2 272-15,0 2 48 0,4 2 16 0,0 4 0 16,6 2-624-16,3 3-112 0,5 2-16 0,2 2-16 16,6 2-304-16,4-13 0 0,0 0 0 0,0 0 0 0,18 74 0 0,-18-74-176 15,0 0 176-15,49 74-160 0,-49-74 160 16,43 54-208-16,-43-54 80 0,45 55 128 0,-45-55-128 0,41 48 128 16,-41-48 0-16,0 0 0 0,42 59 0 0,-42-59 0 15,0 0 0-15,0 0 0 0,0 0 384 0,22 64 0 16,-22-64 0-16,0 0 0 0,0 0 320 0,-22 25 64 15,11-22 16-15,-2 0 0 0,1-3-80 0,-3 0-32 16,1 0 0-16,0-2 0 0,1 1-304 0,-1-1-64 16,-1 0-16-16,-2-1 0 0,-1 0-480 0,-2-1-112 15,-3 1-16-15,-1-1-15552 0,0 1-3104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45:17.3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17639 11249 11263 0,'3'-3'0'0,"1"0"0"0,0 0 704 0,-1 0 128 0,1 1 48 0,2-4 0 0,5-1 560 16,7-7 112-16,8-6 32 0,9-4 0 15,7-3 64-15,1 2 16 0,-1 2 0 0,1 1 0 16,0 2-32-16,0 1 0 0,-1 2 0 0,-4 3 0 0,-4 4-736 0,-11 3-160 15,-9 3-32-15,0 1 0 0,0 5-320 0,2 2-80 16,-16-4-16-16,0 0 0 0,0 0-96 0,0 0-32 16,36 78 0-16,-38-56 0 15,-4 2 32-15,2-5 0 0,0-5 0 0,-5 6 0 0,-4 8-192 0,-11 16 0 16,-11 11 0-16,-9 7 128 0,-4 1-128 0,-1-5 0 0,4-7 0 0,2-7 0 16,5-6 0-16,4-3 0 0,2-2 0 0,5-5 0 15,6-7 0-15,2 1 0 0,2-1 0 0,3-1 0 16,1-2 144-16,4-3 0 0,1 0 0 0,6-4 0 31,0-3 208-31,2-1 32 0,3-2 16 0,3-4 0 0,1 0 240 0,3-2 64 0,2-2 0 0,2-1 0 16,5-3-160-16,1-2-32 15,4 1 0-15,0-2 0 0,0 3-64 0,3-3-32 0,2 2 0 0,1-1 0 16,-2 1 32-16,3 1 16 0,2 0 0 0,-4 0 0 16,-2 2-112-16,-14 2-32 0,-2 1 0 0,2 0 0 15,-2 1-96-15,2-1-32 0,1 1 0 0,3 1 0 16,3 0-64-16,5 1 0 15,-25-1-128-15,52 6 192 0,-52-6-192 0,47 9 0 0,-47-9 128 16,0 0-128-16,0 0 0 0,57 19 0 0,-49-14 0 16,-1-1 0-16,-1 0 0 0,-2-1 0 0,0 1 0 15,-1-1 0-15,-1-2-528 16,-1 1-48-16,0-1-16 0,-1 1 0 16,0-2-352-16,-1 0-64 0,0 0-16 0,-2-2-18144 0</inkml:trace>
  <inkml:trace contextRef="#ctx0" brushRef="#br0" timeOffset="777.85">18793 11608 14735 0,'3'1'1312'0,"1"0"-1056"0,0 1-256 0,-1-2 0 0,0 1 1024 0,1 1 160 0,4 2 32 0,7 2 0 16,-15-6 128-16,0 0 16 0,60 31 16 0,-60-31 0 16,0 0-352-16,0 0-64 0,62 43 0 0,-62-43-16 0,0 0-288 0,0 0-48 15,0 0-16-15,0 0 0 0,57 57-320 0,-51-49-64 16,1 1-16-16,-3-2 0 0,2-1-192 0,-4-2 0 16,3 2 0-16,-3-4 0 15,0 1-640-15,-1-1-80 0,1-1-16 0,-2-1-11936 0</inkml:trace>
  <inkml:trace contextRef="#ctx0" brushRef="#br0" timeOffset="984.17">18940 11547 20271 0,'-10'3'896'0,"6"-2"192"0,-2 3-880 0,0 1-208 16,3-3 0-16,-1 1 0 0,-1 3 1472 0,-5 4 240 0,-6 4 48 0,-5 6 16 15,-4 1 976-15,-2 1 192 0,4 2 32 0,0-1 16 32,5 1-1648-32,3-6-336 0,5-2-64 0,3-3-16 15,2-3-928-15,3-3 0 0,2-2-192 0,0 0-11808 16,2-4-2352-16</inkml:trace>
  <inkml:trace contextRef="#ctx0" brushRef="#br0" timeOffset="1507.75">20023 11180 24879 0,'3'2'2208'0,"0"0"-1760"0,0-1-448 0,0 1 0 0,1-1 480 0,3 3 16 15,-7-4 0-15,0 0 0 0,58 33 576 0,-58-33 112 0,70 45 32 0,-70-45 0 16,81 56-208-16,-81-56-48 0,79 64 0 0,-79-64 0 15,71 59-368-15,-71-59-80 16,0 0 0-16,53 48-16 0,-53-48-224 0,0 0-32 0,53 50-16 0,-53-50 0 16,0 0 32-16,0 0 0 0,76 68 0 0,-76-68 0 15,54 42-96-15,-54-42-16 0,0 0 0 0,55 42 0 16,-55-42-144-16,0 0 0 0,0 0 0 0,0 0 0 16,0 0-512-16,0 0-144 0,0 0-32 0,0 0-15760 15</inkml:trace>
  <inkml:trace contextRef="#ctx0" brushRef="#br0" timeOffset="1770.01">20550 10931 23039 0,'-3'-2'2048'16,"2"2"-1648"-16,1 2-400 0,0-1 0 0,0 2 2128 0,0 3 352 15,0 2 64-15,-3 5 16 0,-3 8-1056 0,-2 5-208 16,1-9-32-16,-2 7-16 0,-5 12-192 0,-7 15-32 15,-9 13-16-15,-5 5 0 0,-3 0-528 0,0-5-96 0,1-8-32 0,7-9 0 32,2-8-224-32,4-6-128 0,4-6 128 0,6-5-128 0,2-3 0 0,0-4 0 0,4-1 0 0,-1-2 0 15,2-4 0-15,0-1 0 16,2-1 0-16,0-3-192 16,1-2-1424-16,1-1-304 0</inkml:trace>
  <inkml:trace contextRef="#ctx0" brushRef="#br0" timeOffset="2099.85">21057 10475 12495 0,'-1'-5'256'0,"-2"4"64"0,0 0 16 0,2 1 48 0,-1 0-384 0,1 1 0 0,1 3 0 0,-4 3 0 16,-2 5 1776-16,-2 4 272 0,-4 7 64 0,1 5 16 15,1 3 128-15,0 3 32 0,5 2 0 0,-1-2 0 16,3-2-880-16,3-32-160 0,2 54-32 0,-2-54-16 0,0 0-448 0,12 63-96 15,-12-63-16-15,0 0 0 16,0 0-448-16,0 0-192 0,0 0 128 0,0 0-128 0,34 67 0 16,-31-63 0-16,-2-3 0 0,1 1 0 0,-2-2-1456 0,-2 0-208 0</inkml:trace>
  <inkml:trace contextRef="#ctx0" brushRef="#br0" timeOffset="2300.02">20730 10561 23951 0,'8'-12'2128'0,"-1"7"-1696"15,2 2-432-15,2 0 0 0,0 0 2112 0,3 1 320 16,7-1 80-16,13-2 16 0,17 0-736 0,14-4-128 16,16 1-48-16,1-2 0 0,-2 1-864 0,-9 2-176 0,-10 0-48 15,-12 0 0-15,-8 2-336 0,-6 0-64 0,-4 3 0 16,-5 0-128-16,-4 1 0 0,-2 2 0 0,-3 2-240 0,-6 1-17936 15</inkml:trace>
  <inkml:trace contextRef="#ctx0" brushRef="#br0" timeOffset="2934.46">22288 10662 12895 0,'-2'2'1152'0,"-2"-2"-928"0,1 1-224 0,0 1 0 0,-1 1 1136 0,-2-1 176 0,-2 5 32 0,-12 3 16 0,-9 12 640 0,-14 9 128 0,-8 8 32 0,-5 9 0 16,-1 4-240-16,5 4-64 0,4 1 0 0,7 0 0 15,10-3-416-15,3 1-96 0,7 4 0 0,4-1-16 16,7-7-832-16,4-3-176 0,5 0-16 0,2-3-16 16,-1-45-288-16,10 84 0 0,-10-84 0 0,17 73 0 15,-17-73 0-15,24 65 0 0,-24-65 0 0,0 0 0 16,45 79-208-16,-45-79 48 15,0 0 16-15,47 55 0 0,-47-55-432 0,0 0-64 0,0 0-32 16,73 40-15264-16</inkml:trace>
  <inkml:trace contextRef="#ctx0" brushRef="#br0" timeOffset="3218.43">22262 11136 23951 0,'4'-2'2128'0,"1"1"-1696"0,-1 1-432 0,-1 1 0 15,1 1 576-15,3-1 48 0,4 3 0 0,-11-4 0 0,0 0 384 0,79 33 80 16,-79-33 0-16,71 47 16 0,-71-47 224 0,71 60 32 0,-71-60 16 0,69 69 0 16,-69-69-480-16,61 71-80 0,-61-71-32 0,51 67 0 31,-51-67-400-31,0 0-96 0,43 56-16 0,-34-45 0 0,-9-11-144 0,0 0-128 0,0 0 192 0,55 61-192 15,-55-61 0-15,0 0 0 0,73 59 0 0,-73-59 0 16,0 0 0-16,70 37-304 16,-70-37 64-16,0 0 16 15,50 10-1744-15,-38-11-336 0</inkml:trace>
  <inkml:trace contextRef="#ctx0" brushRef="#br0" timeOffset="3456.1">22833 10997 31327 0,'-23'-14'1392'0,"15"9"272"0,-2 0-1328 0,3 2-336 16,3 3 0-16,1 2 0 0,-1 2 1120 0,-3 5 160 15,-5 6 16-15,-8 9 16 0,-4 11-336 0,-5 8-64 16,-5 6-16-16,-3 5 0 0,-2 2-224 0,-1 2-48 16,1 2-16-16,2-7 0 0,4-5-336 0,5-5-64 15,3-6-16-15,3-6 0 0,7-5-192 0,1-1 0 16,1-4 128-16,2 0-128 0,1-3 0 0,0-4 0 15,3 1 0-15,1-4 0 16,2-1-448-16,1-3-96 0,2-2-16 0,2 0-17648 0</inkml:trace>
  <inkml:trace contextRef="#ctx0" brushRef="#br0" timeOffset="4170.12">23449 11413 5519 0,'-4'-3'496'0,"1"1"-496"0,1 4 0 15,1-2 0-15,0 0 896 0,-1 1 96 0,-1 1 16 0,1 0 0 0,-3 3 640 0,0 0 128 0,-1 4 16 0,-1 2 16 16,-2 0-320-16,4 1-64 0,1-2-16 0,-1 0 0 15,4 4-144-15,-1 0-48 0,1 4 0 0,2 1 0 16,4 0-112-16,-5-19-16 0,0 0-16 0,0 0 0 0,41 75-352 0,-41-75-64 16,0 0-16-16,0 0 0 0,73 54 80 0,-73-54 16 15,0 0 0 1,58 15 0-16,-40-15-96 0,1-1 0 0,-1-3-16 0,-1-3 0 0,-1 0 64 16,-4-3 16-16,0 0 0 0,-4-1 0 15,-1-1-64-15,0-2 0 0,-3 1 0 0,-1-2 0 16,0 1-256-16,-3-2-64 0,-1 1-16 0,-2 1 0 15,0 2-16-15,0 1 0 0,0 1 0 0,1 2 0 16,-1 2-144-16,-1 2-16 0,1 1-128 0,-2 3 192 0,3 1-192 0,0 2 0 16,-1 3 128-16,2 2-128 0,2 3 0 0,1 4 0 15,-1-1 0-15,3 1 0 0,-4-15 0 0,0 0 0 0,0 0 0 0,40 72-160 16,-40-72 0-16,0 0 0 0,0 0 0 0,64 55 0 16,-64-55 160-16,0 0-192 15,0 0 192-15,63 26-192 0,-56-23 192 0,2-2 0 0,-1 1 0 16,3-2 0-1,1-2 0-15,1-1 192 0,2-1-32 0,5-3-16 0,2-3 256 0,1-3 48 16,1-2 16-16,-3-2 0 0,-1 0 224 0,-4-3 32 16,-2-1 16-16,-6-2 0 0,-1-1-32 0,-5-1-16 15,-2-1 0-15,-5 0 0 0,0 0-224 0,-2 2-32 16,-2 2-16-16,2 5 0 0,3 3-160 0,-3-2-16 16,0 0-16-16,-3-2 0 0,0 1-224 0,2 0 0 15,-1 3 0-15,1 1 0 0,3 2-576 0,1 3-64 0,1 0-16 0,2 4 0 16,1 1-784-16,3 3-160 0,4 3-16 0,0 4-18816 15</inkml:trace>
  <inkml:trace contextRef="#ctx0" brushRef="#br0" timeOffset="4456.81">24880 11482 35935 0,'-11'-6'1600'0,"6"3"320"16,4 3-1536-16,-2-1-384 0,2 0 0 0,2 1 0 0,1 0 1152 0,2 0 144 0,3 1 48 0,6-1 0 0,5 1-800 0,3-1-160 0,6-1-16 0,-17 1-16 0,-2-1 48 0,2 1 16 15,4 0 0-15,2 0 0 0,4 0-208 0,8 0-32 16,11 0-16-16,12 1 0 0,6 0-160 0,-2 1 0 15,-4 1 0-15,-7-1 0 16,-9 1-640-16,-8 0 0 0,-5 0 0 0,-5 1-18240 16</inkml:trace>
  <inkml:trace contextRef="#ctx0" brushRef="#br0" timeOffset="4932.41">26131 11120 1839 0,'-7'-5'160'0,"2"0"-160"0,1 2 0 0,1 2 0 16,0 1 2960-16,1 0 560 0,0 1 128 0,-3 2 0 16,0 2-2144-16,-5 3-432 0,0 5-96 0,0 2-16 15,0 5 16-15,3 1 0 0,4 2 0 0,2-1 0 16,1-22 0-16,0 0 0 0,22 71 0 0,-22-71 0 0,0 0-16 15,51 55 0-15,-51-55 0 0,0 0 0 0,0 0 64 0,58 36 16 16,-42-32 0-16,4-1 0 0,5-3 416 0,6-5 80 16,2 0 0-16,2-5 16 15,-1 0-464-15,-3-4-80 0,-3-2-32 0,-4 1 0 0,-4-4-464 16,-6 0-80-16,-1-1-32 0,-6-1 0 0,-2-2 32 0,-2-1 0 16,-1 4 0-16,-2 0 0 0,-2 1-32 15,1 2 0-15,-1 4 0 0,2 3 0 16,0 4-128-16,2 4-16 0,-1 2-16 0,1 4 0 0,-1 0-240 0,2 6 0 0,-3-10 128 15,0 0-128 1,17 75 0-16,-17-75 0 0,15 92 0 0,-15-92 0 0,13 111 0 0,-10-51 0 0,0 2-128 0,-3-1 128 16,-2-6 0-16,1 1 0 15,-3-1 0-15,1 0 0 0,-1-1 0 0,-2-3 0 16,0-2 0-16,-2-3 0 0,-2-6 0 0,-3-1 0 16,1-5 0-16,-3-6 0 0,0-4 0 0,1-4 0 15,-2-3 0-15,-1-5 0 0,0 0 128 0,2-5-128 16,1-3 0-16,2-3 144 0,1-2-144 0,1-2-176 0,2-3 48 0,-2-3 0 31,0-4-912-31,0-3-176 0</inkml:trace>
  <inkml:trace contextRef="#ctx0" brushRef="#br0" timeOffset="5234.18">26918 10058 35935 0,'6'-10'1600'0,"-2"9"320"0,2 2-1536 16,2 3-384-16,-1 2 0 0,2 1 0 0,-9-7-160 0,0 0-96 0,79 75-32 0,-24-22 0 0,6 14 464 0,-3 2 80 16,-5 3 32-16,-3 2 0 0,-6 2 192 0,-6 0 32 0,0 6 16 0,-6-1 0 15,-5-5 112-15,-4-4 32 0,-5-4 0 0,-4-2 0 16,-4-1-160-16,-3-3-16 0,-5-4-16 0,-4-4 0 15,-3-5-64-15,-5-2-16 0,-3-5 0 0,-4 2 0 16,-6 0-80-16,-2 0-32 0,-5 0 0 0,1-2 0 0,-4 0-288 16,1-2 128-1,1 1-128-15,-5-3-19760 0</inkml:trace>
  <inkml:trace contextRef="#ctx0" brushRef="#br0" timeOffset="6569.68">22519 12358 3679 0,'2'3'320'0,"-2"-1"-320"0,-2 1 0 0,1 0 0 0,1 0 480 0,-4 1 32 0,-3 5 0 0,-5 6 0 0,1 5 80 0,0 3 32 15,2-2 0-15,4 0 0 0,3-3 80 0,2-18 0 16,0 0 16-16,0 0 0 0,0 0-16 0,27 67 0 31,-16-59 0-31,2-1 0 0,1-1-128 0,3-3-16 0,0-2-16 0,3-1 0 16,0 0-112-16,1-3-32 0,3 0 0 0,1-2 0 15,5-1-16-15,-13 3-16 0,-3 1 0 0,2-1 0 16,5-2 0-16,10 0 0 0,8-4 0 0,12-1 0 16,6 2-16-16,2-2 0 0,5 3 0 0,-4 3 0 15,1 1-64-15,-21 3-16 0,-12 1 0 0,3 2 0 16,7 3-64-16,7 5-16 0,6 5 0 0,4 3 0 16,2 5-192-16,-5 3 0 0,-2 0 0 0,-50-27 0 15,83 55 0-15,-83-55 0 0,65 53 0 0,-65-53 0 16,48 43 0-16,-48-43 0 0,0 0 0 0,52 64 0 15,-52-64 0-15,0 0 224 0,0 0-64 0,45 61-16 0,-45-61 176 0,0 0 48 16,0 0 0-16,0 0 0 0,50 63-208 0,-42-53-32 16,-1-1-128-16,-1-4 192 0,-2-1 0 0,0-1-16 15,-1-1 0-15,0-4 0 0,0-1 592 0,1-1 112 16,0-3 16-16,1-1 16 0,2-4 96 0,0 0 16 16,4-4 0-16,0-1 0 0,1 3-272 0,6-3-48 15,9-6-16-15,10-3 0 0,11-4-240 0,2 2-32 16,6 2-16-16,-4 4 0 0,-3 2-400 0,5 2 128 15,4 2-128-15,5 2 0 0,4 5 0 0,3 5 0 0,3 3 0 16,-1-1 0-16,0 4 144 0,0 3 0 0,1 2 0 16,8 5 0-16,8 3 64 0,2 2 16 0,-4 0 0 15,2-1 0-15,1-2 80 0,3 3 16 0,3 1 0 0,-4 1 0 16,-10-4-96-16,-1-2-16 0,-1-2 0 16,2-1 0-16,0 0 176 0,0 0 16 0,-4-2 16 0,-5-1 0 15,-7-1-80-15,-5-3-16 0,-9-2 0 0,-1-1 0 16,-3-1-176-16,2-2-144 0,1 0 192 0,-3-2-192 15,-5-1 0-15,-4-1 0 0,-10 0 0 0,-5-2-12352 16,-8 1-2496-16</inkml:trace>
  <inkml:trace contextRef="#ctx0" brushRef="#br0" timeOffset="7063.04">23770 13682 15663 0,'-3'-12'1392'0,"0"7"-1120"0,1 2-272 0,2 1 0 0,0 2 640 0,2 2 64 0,-2 1 0 0,1 1 16 15,2 4 272-15,0 6 48 0,-3-14 16 0,0 0 0 0,4 80-224 0,-4-80-32 16,-3 74-16-16,3-74 0 15,-7 87-304-15,7-87-64 0,-5 94-16 0,5-94 0 0,-3 102-400 0,3-102 0 16,5 97 0-16,-5-97 0 0,19 84 0 0,-19-84-224 16,0 0 80-16,48 86 16 0,-48-86 128 0,0 0 0 0,65 52 0 15,-65-52 0-15,0 0 576 0,58 31 208 0,-58-31 48 0,53 17 0 16,-53-17 64-16,64 16 0 16,-30-11 16-16,0-2 0 0,0 0 112 15,-2-3 32-15,-1-1 0 0,-4-2 0 16,-1 0-320-16,-5-3-64 0,-1 1-16 0,-4-2 0 0,0 0-480 15,-3-2-176-15,-2 2 0 0,-2-3-11232 16,-2 2-2352-16</inkml:trace>
  <inkml:trace contextRef="#ctx0" brushRef="#br0" timeOffset="7386.48">24486 14272 18431 0,'-2'1'1632'0,"2"1"-1312"15,0-1-320-15,0 2 0 0,0 0 272 0,-1 1-16 16,0 5 0-16,-2 3 0 0,-3 8-16 0,2 3-16 16,-2 1 0-16,6-24 0 0,-3 46 288 0,3-46 48 15,0 0 16-15,12 61 0 0,-12-61-160 0,0 0-32 0,0 0 0 0,0 0 0 16,0 0 512-16,0 0 80 0,58 52 32 0,-39-50 0 16,5-2 784-16,3-3 176 15,1-4 16-15,2-2 16 0,1-2-208 0,-1-3-32 16,-2-1-16-16,-4-2 0 0,-1-2-880 0,-5 1-176 15,-4-2-48-15,-5-1 0 0,-2 0-208 0,-6-2-48 0,-4-2-16 0,-4-1 0 16,-3-1-16-16,-4-1 0 0,-4 3 0 0,0 3 0 16,-2 3-208-16,-1 3-144 0,-1 3 192 0,1 2-192 15,0 4 160-15,1 1-160 0,3 2 128 0,3 3-128 16,3-1 0-16,-2 4-192 0,0 1 0 0,-5 5 16 31,-5 6-464-31,-1 7-112 0,0 6-16 0,6 3-12272 0,5 0-2448 0</inkml:trace>
  <inkml:trace contextRef="#ctx0" brushRef="#br0" timeOffset="7760.42">25739 14145 23951 0,'-13'-20'2128'0,"5"10"-1696"0,-1 2-432 0,2 1 0 15,1 1 2240-15,1 3 384 0,-4-1 64 0,-6-2 0 16,-12-1-1216-16,-11-3-240 0,-13 3-48 0,-1 2-16 15,1 3-544-15,4 4-112 16,5 3-32-16,6 4 0 0,8 2-144 0,6 2-16 16,2 1-16-16,7 1 0 0,6 1-304 0,6 1 0 0,1-17 0 0,0 0 0 15,0 0-192-15,59 61-32 0,-59-61-16 0,73 25 0 16,-30-14-64-16,-2-2-16 16,4 1 0-16,-4-2 0 0,-41-8 128 0,71 20 32 0,-71-20 0 0,56 18 0 15,-56-18 160-15,57 26 0 0,-57-26 0 0,0 0 0 0,56 48 128 16,-56-48 64-16,0 0 16 0,0 0 0 15,1 61 208-15,-10-47 32 0,-10 0 16 0,-3 0 0 0,-7 0-80 16,-3 0 0-16,-2 0-16 0,-4-1 0 0,-3-2-48 16,-2 1 0-16,1-4 0 0,5-1 0 0,3-2 80 15,6-1 16-15,6-3 0 0,2-1 0 0,6-1-416 0,2-1-192 16,5 0 0-16,5-3 16 16,3 1-624-16,5 0-128 0,3-2-32 0,10-1-17552 15</inkml:trace>
  <inkml:trace contextRef="#ctx0" brushRef="#br0" timeOffset="8062.24">26561 14070 29487 0,'-4'-8'2624'0,"-1"0"-2112"16,3 4-512-16,-1 1 0 0,-1 1 2400 0,-5-4 368 0,-5-5 80 0,-10-5 16 15,-9-1-1776-15,-5 0-368 0,-3 4-64 0,0 5-16 16,0 4-448-16,2 5-192 15,5 6 128-15,4 5-128 0,3 6 128 0,8 3-128 0,3 2 128 0,8 1-128 16,6 0 0-16,2-24 0 0,0 0 0 0,34 72 0 0,-34-72-208 0,58 45 80 16,-58-45 128-16,88 48-208 0,-88-48 208 0,99 48-144 31,-99-48 144-31,93 48-128 0,-93-48 128 0,70 45 0 0,-70-45 0 0,0 0 0 0,57 55 0 0,-57-55 128 16,0 0-128-16,3 53 176 0,-15-38 16 0,-5-1 0 15,-1-1 0-15,-9-2 0 0,-5 1 112 0,-9-1 16 16,1-3 16-16,2 1 0 15,0-1-208-15,-4 1-128 0,-8 1 160 0,-1 0-19760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17:57.3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9T18:18:09.720"/>
    </inkml:context>
  </inkml:definitions>
  <inkml:trace contextRef="#ctx0" brushRef="#br0">11170 17715 17503 0,'-1'-7'1552'0,"1"1"-1232"0,0 2-320 0,0 1 0 0,1 0 1456 0,-1-2 224 0,-1-5 48 0,-2-7 16 0,-1-3 688 0,-3-1 128 16,-2 1 16-16,-1 3 16 0,-2 0-608 0,-3 3-128 16,-2 1-32-16,-2 2 0 0,-2 3-1056 0,-5 1-192 15,-2-1-64-15,-2 6 0 0,1 0-304 0,-4 2-64 16,-2 4-16-16,-5 4 0 0,-2 4-128 0,-6 2 192 15,-3 3-192-15,0 0 192 0,0 3-192 0,5 1 128 16,5 5-128-16,4-1 128 0,7 2-128 0,5 0 0 16,6 1 0-16,5-1 0 0,7 3 0 0,7-30 0 15,-4 69 0-15,4-69 0 0,10 65 0 0,-10-65 0 0,25 73 0 16,-25-73 0-16,46 75 0 0,-46-75-144 16,62 62 144-16,-62-62 0 0,75 48-192 0,-75-48 192 0,86 33-192 0,-41-25 192 15,-1-1-128-15,-1-4 128 0,3-4 0 0,-4-2 0 16,-1-3 0-16,-3-4 0 0,-1-1 0 0,-5-3 144 15,-3 0 144-15,-5-3 32 0,0-2 0 0,-5 0 0 16,0-1 320-16,-4-4 80 0,-1-2 16 0,-4-2 0 16,-1 3 128-16,-5-3 32 0,-1-5 0 0,-6 1 0 15,-1 2-64-15,-5 0-16 0,-2 1 0 0,-4-1 0 0,-4-1-192 0,-2 1-48 16,-2 2 0-16,1-2 0 0,-1 2-192 16,-1 3-64-16,0 2 0 0,-1 0 0 0,-4 4-320 0,4 2 0 15,2 4 0-15,-1 2 0 16,-1-1-480-16,1 4-160 0,7 1-48 0,-1 1 0 15,-1 0-944-15,1 4-192 0,1 0-32 0,1 6-19760 16</inkml:trace>
  <inkml:trace contextRef="#ctx0" brushRef="#br0" timeOffset="2038.96">4888 16864 911 0,'0'0'0'0,"0"0"0"0,0 0 0 0,-1 2 0 0,1-1 352 0,0 1-16 0,-2 1 0 0,1 2 0 0,0 2-336 0,-7 6 0 16,-6 4 0-16,0 0 0 0,4-3 0 0,0-3 0 15</inkml:trace>
  <inkml:trace contextRef="#ctx0" brushRef="#br0" timeOffset="3490.53">4608 16983 3679 0,'-1'0'320'0,"1"0"-320"15,0 0 0-15,0 0 0 0,-1 2 208 0,-1-2-16 16,1 1-16-16,-2 0 0 0,0 2 224 0,0 0 48 16,1 1 16-16,-1-1 0 0,1 0 272 0,1 0 48 15,1 0 16-15,-2-2 0 0,1 2 288 0,1-3 48 0,-1 1 16 0,1 1 0 16,0-2 128-16,0 0 48 16,0 0 0-16,0-2 0 0,0 2 0 0,0-1 0 0,0-1 0 0,1 0 0 15,-1-1-368-15,0-1-80 16,0 1-16-16,0-3 0 0,0 2 0 0,1-2 0 0,-1 0 0 0,2-2 0 15,-2 1 48-15,0-3 16 0,-2 3 0 0,2 0 0 16,2-3-80-16,-4 0-16 0,2-1 0 0,0-2 0 16,2 0-32-16,-2 1-16 15,0-1 0-15,1-1 0 0,-1 1 96 0,0-1 16 0,-1 0 0 0,1-3 0 16,1-1-560-16,-1-4-96 0,0 0-32 0,0-2 0 16,0-2-48-16,2-1-16 0,-2 1 0 0,0-4 0 15,-2 2-144-15,2 1 192 0,-1 4-192 0,-1-4 192 16,0-5-64-16,0 1-128 0,-2-2 192 0,1 2-64 15,-1 0-128-15,1 0 192 0,-3 0-192 0,2-1 192 16,-1-1-192-16,0 1 160 0,0-1-160 0,-2 1 160 16,0-2-32-16,-2 0 0 0,2 0 0 0,1-1 0 15,1-1 64-15,-1-1 0 0,0-1 0 0,2 0 0 16,1-1-64-16,2-1 0 0,0-1 0 0,1-3 0 16,0-1-128-16,0 0 0 0,0 0 0 0,0 2 128 0,0 2-128 15,0 0 0-15,-2 2 0 0,2-1 0 0,0 1 0 0,2-5 0 0,0-4 128 16,1-2-128-16,1 4 0 0,-1 1 0 0,0-2 144 0,-2 2-144 15,2 2 128 1,-1 1-128-16,1 0 160 0,-1 1-160 0,1 3 224 0,0-3-48 0,1-3-16 0,-1-1 0 16,1-3-160-16,-1-2 0 15,1 1 0-15,-2 1 128 0,-1 2-128 0,1 0 0 16,-1 1 0-16,-1 1 128 0,1 3-128 0,-1 0 0 16,2 0 0-16,-2-4 0 0,0-3 0 0,1 1 0 0,1 0 128 0,-1-1-128 15,2 0 0-15,0 3 0 0,0 4 0 0,-1 2 0 16,3-2 0-16,-3 2 0 0,0 4 0 15,1-2 0-15,0 1 0 0,-2-4 0 16,0 1 0-16,-1-2 0 0,2 1 0 0,-2 0 0 16,3 2 0-16,-2-1 0 0,2 3 0 0,-2 0 0 0,-1 0 0 0,2 1 0 15,-1 0 0-15,-1-2 0 0,1-1 0 0,-1-3 0 0,0-1 0 16,2-2 0-16,-2-3 0 0,0 2 0 16,-2 1 0-16,2 2 0 0,2-1 0 0,-4 2 0 15,2 0 0-15,0 3 0 0,-1 2 0 0,1 0 0 0,-1 2 0 16,-1-4 0-16,1-1-128 0,-2-2 128 15,0 1 0-15,-1-1 0 0,1 2-144 0,0-2 144 16,2-2 0-16,-1 1 0 0,2 1-128 0,0 0 128 16,2 1 0-16,-1-1-160 0,1 2 160 0,-1-5-128 15,2 2-16-15,-3-1 0 0,0 2 0 0,0 2 0 16,0 3 144-16,0 0-208 0,-1 2 80 0,-1-2 128 0,-1 3-176 0,2-3 176 16,-2 2-128-16,0-1 128 15,-1-2 0-15,1-2 0 0,-1-2 0 0,2-3 0 0,0-3 0 0,0-2 0 16,1 1 0-16,1 0 0 0,-2 3 0 15,1-2 0-15,0 3 0 0,1 0 0 0,0 6 0 0,-2-1 0 16,2-2 0-16,-1-2-128 0,4 0 128 0,-3 0-160 16,1-1 160-16,0 1-160 0,2-3 160 0,0 0-128 15,0 0 128-15,0 3-128 0,0-1 128 0,-1 3-128 16,1 0 128-16,1 3-128 0,2 1 128 0,-2-1-128 16,2 1 128-16,-3 0-128 0,0 6 128 0,-2-1 0 15,0 2-144-15,-1 1 144 0,2-3 0 0,1 3 0 16,1-1 0-16,-1 2 0 0,-2 1-128 0,1-1 128 0,0 4 0 15,0-2 0-15,2 4 0 0,0-2 0 16,1-2 0-16,0 2 0 0,-1 3 0 0,1-3 0 0,-1 1 0 0,0-1 0 16,-1 2-144-16,0-1 144 0,0 3 0 0,-2 2 0 15,2 1-128-15,-2-1 128 0,1 1 0 0,-1 0 0 16,1 0 0-16,-1 0-128 0,0 0 128 0,1 1 0 16,-2 4 0-16,1-2 0 0,1 1 0 0,-2 0 0 15,0 2 0-15,1 1 0 0,-1-1 0 0,1 1 0 16,-1 3 0-16,0-2 0 0,2 2 0 0,-2 0 0 15,1 2 0-15,1-1 0 0,-2-1 0 0,0 3 0 16,0 1 0-16,0 0 0 0,-2-1 0 0,2 1 0 0,-1 0 0 0,-1-1 0 16,1 1 0-16,0-1 0 0,-1-1 0 0,-1 1 128 15,2 0-128-15,0-2 0 0,-1 4 0 16,1-3 0-16,-1 2 0 0,1 2 0 0,-1-2 0 0,1 0 0 16,0 2 0-16,-2 0 0 15,1-1-144-15,1 2 144 0,0 2-208 0,1-2 80 16,1 2-256-16,0 1-32 0,2 0-16 0,0 3 0 15,0-1-1392-15,3 2-288 0</inkml:trace>
  <inkml:trace contextRef="#ctx0" brushRef="#br0" timeOffset="4295.93">4731 9093 1839 0,'0'1'160'0,"0"-1"-160"0,0 0 0 16,0 2 0-16,0-2 192 0,0 0 16 0,0 1 0 0,0 1 0 0,0-1 416 0,0 2 80 0,-1 0 0 0,1-1 16 0,0 1 320 16,1-1 64-16,-1 2 16 0,0-1 0 15,2 0-256-15,-2 1-48 0,1 0-16 0,1 0 0 0,2-1 272 0,-1 1 48 16,0 2 16-16,-1 0 0 0,3-1-48 0,-3 2-16 31,1 0 0-31,1 0 0 0,-1 2-224 0,2-2-32 16,-1 2-16-16,0-2 0 0,0 1-64 0,0 1-16 15,1-2 0-15,0 0 0 0,0-2-64 0,0 1-16 16,1 0 0-16,0-1 0 0,1 1-32 0,0 0-16 16,0-1 0-16,0-1 0 0,0 1-16 0,-1-2 0 15,1 2 0-15,1-1 0 0,-2 2-128 0,-1-2-48 16,1 2 0-16,-2 0 0 0,2-1-144 0,-2 2-48 0,0 0 0 0,1 2 0 16,-3-1-80-16,0-1 0 0,1 2-128 0,-2-1 192 15,2 1-64-15,-2 1 0 0,1 1-128 0,-1 0 192 16,1 1-16-16,-1-1-16 0,0 0 0 0,1 1 0 15,1-1-160-15,-3-3 160 0,1 2-160 0,2-1 160 16,0-2-16-16,0 0 0 0,-1-2 0 0,3 0 0 16,-3-1 48-16,1-1 16 0,0 0 0 0,1-2 0 15,-1 0 112-15,0 1 0 0,0-2 16 0,0 0 0 16,-1 0-16-16,1 0-16 0,0-2 0 0,-2 2 0 16,1-1-80-16,-1 1-16 0,1 0 0 0,-2-1 0 15,0 1-80-15,0-2 0 0,0 1-128 0,-2-1 192 0,2 1-64 0,-1 0-128 16,1-1 176-16,0 1-176 15,-2-1 0-15,2 1 0 0,0-1 0 0,-1 0 0 16,1 0 0-16,0 1 0 0,0-2 0 0,-1 2 0 0,1-1 0 0,-2-1 0 16,2 3 0-16,-1-1-144 15,-1-1-976-15,1 1-192 0,0 2-32 0,-2-1-15376 0</inkml:trace>
  <inkml:trace contextRef="#ctx0" brushRef="#br0" timeOffset="5010.03">4960 9610 4607 0,'-3'0'400'0,"1"0"-400"0,-1 0 0 0,1 0 0 0,1 0 448 0,0-1 16 16,-4 1 0-16,-3-2 0 0,-2 2 576 0,0-1 112 15,-1 1 32-15,1 1 0 0,1 1-80 0,2 0-16 16,0 3 0-16,2 2 0 0,0 0-608 0,1 3-128 15,1 0-32-15,2-1 0 0,-1 3 0 0,4-1 0 16,-1-1 0-16,2 1 0 16,0-2 48-16,3-2 0 0,-1 0 0 0,2-4 0 0,2-1 176 0,1-2 32 0,-2-1 16 0,1-2 0 15,2-1 304-15,0 0 48 16,-1-3 16-16,1-2 0 0,-2 1 112 0,1-4 16 16,-2 0 16-16,-1-1 0 0,-1 2-64 0,0-2-16 15,-2-1 0-15,-1 0 0 0,-1 1-112 0,0 0-16 0,-1 2-16 0,-2 0 0 16,-1-1-176-16,-2 1-16 0,0 1-16 15,-2 0 0-15,1 3-240 0,-1 2-48 16,-2 0-16-16,-1 4 0 0,1 0-160 0,-2 2-16 16,0 2-16-16,-1 2 0 0,1 1-176 0,0 3 0 15,1 0 144-15,2 0-144 0,2 2 0 0,0 1 0 16,3-1 0-16,0 2-192 0,2-2 192 0,2 0-192 0,0-1 192 0,3-3-192 16,0 2 192-16,2-4-160 0,-1-1 160 0,1-1-160 0,0-1 160 15,2-2 0-15,-1 0 0 0,2-3 0 16,-3 0 0-16,1-1 0 0,1-2 0 0,-2 1 0 15,0-3 0-15,0 0 192 0,-1 1-32 0,-1-2-16 16,0 0 80-16,-1-1 16 0,-1 1 0 0,-2 1 0 16,-1 1 16-16,-1-2 0 0,-4 4 0 0,0-1 0 15,-4 2-96-15,-1 1-16 0,-2 1 0 0,-4 4 0 16,-1 1 0-16,-3-1 0 0,-1 6 0 0,-3 0 0 16,2 2-144-16,-1 1 160 0,2 3-160 0,3-1 160 15,1 1-160-15,4 0 0 0,3-1 144 0,2 0-144 0,2-2 0 0,3 0 0 16,2-2 0-16,1-1 0 0,2-1 0 0,1-1-160 15,4-2 160-15,0-1-160 16,5 0-592-16,-12-3-112 0,0 0-32 0,0 0-16656 16</inkml:trace>
  <inkml:trace contextRef="#ctx0" brushRef="#br0" timeOffset="6882.5">5514 9147 4607 0,'-1'0'400'0,"-1"0"-400"0,1-2 0 0,-1 2 0 0,2 0 1232 0,-1-1 176 0,-2 1 16 0,-3-2 16 0,-1 2 736 0,0-1 128 0,0 1 48 0,2 0 0 16,-1 1-16-16,0-1 0 0,3 2 0 0,1-2 0 15,-1 0-416-15,1 1-96 16,2-1-16-16,-1 0 0 0,2 0-400 0,1 0-64 15,1 0-32-15,-1 0 0 0,3 0-544 0,-1 0-96 16,3-1-32-16,0 1 0 0,-1 0-256 0,1 0-48 16,0-2-16-16,1 2 0 0,1-1-144 0,1 1-48 15,1 0 0-15,-1 1 0 0,0-1-128 0,1 0 128 16,0 2-128-16,-1-1 128 0,2 1-128 0,-1-1 0 16,0 0 0-16,0 1 128 0,-11-2-128 0,0 0 0 0,0 0 0 0,0 0 0 0,57 3 0 0,-46-5 128 15,-1 4-128-15,1-2 0 16,1 0 128-16,-2-2-128 0,0 2 128 0,-1 0-128 0,0-1 176 15,-2 1-48-15,0 0-128 0,-1 0 192 16,-2 0-32-16,0 0-16 0,0 1 0 0,1-1 0 16,-3 2-144-16,0-2 192 15,-1 1-192-15,-1-1 192 0,2 0-192 0,-4 0 128 0,2 0-128 0,-1 0 128 16,-1 0-128-16,0 0 0 0,-1-1 144 0,0 1-144 16,0 0 0-16,-1 0 128 0,0-2-128 0,-1 2 0 15,0-1 0-15,-1 1 0 0,0 0 0 0,1 0 0 16,-1-2-192-16,-1 2-48 0,3-1-16 0,-2 0 0 15,2 1-384-15,0-2-96 0,0 2-16 0,2 0-17776 16</inkml:trace>
  <inkml:trace contextRef="#ctx0" brushRef="#br0" timeOffset="8962.67">5792 8895 3679 0,'2'-1'320'16,"-2"-1"-320"-16,0 1 0 0,0-1 0 0,0 2 512 0,0 0 48 0,0-1 0 0,1 0 0 0,-1 1 1168 0,2-3 224 0,-2 1 48 0,0 1 16 15,1 1 512-15,0-1 96 0,2 1 32 0,0 0 0 16,1 0-688-16,0 0-144 0,2 0-32 0,0 1 0 16,-1 0-384-16,2 2-96 0,-1-1-16 0,0 2 0 15,-1-1-336-15,1 1-80 0,1 2-16 0,-7-6 0 16,0 0-288-16,0 0-48 0,0 0-16 0,0 0 0 15,48 52-240-15,-48-52-48 0,0 0-16 0,0 0 0 0,34 52-32 0,-34-52-16 16,0 0 0-16,27 45 0 16,-27-45-160-16,0 0 128 0,0 0-128 0,34 57 128 0,-34-57-128 0,0 0 0 15,0 0 0-15,32 54 0 16,-32-54 0-16,0 0 0 0,0 0 0 0,31 45 0 0,-31-45 0 0,0 0 0 16,0 0 0-16,0 0 0 15,31 51 0-15,-31-51 0 0,0 0 0 0,0 0 0 0,17 42 0 0,-15-32 0 16,-1 0 0-16,1 0 0 15,-1-3 0-15,-1 1 0 0,-1 2 128 0,1 0-128 0,-2-2 0 0,1 0 0 16,-1-3 0-16,2 1 0 0,-1-2 0 0,0-1 0 16,2 0 0-16,-1 0 128 0,0-2-128 0,0-1 192 15,0-1-192-15,0-1 192 0,0-1-48 0,0 0 0 0,0-1 0 0,-1 0 0 16,2-2 16-16,-2-1 0 0,1-1 0 0,0 1 0 16,0-2 32-16,0 1 0 0,0-2 0 0,1-3 0 15,0 0 0-15,1-1 0 16,1-1 0-16,-1-1 0 0,1-1-16 0,0-1 0 0,1-2 0 15,-1 0 0-15,3 1-176 0,-2-1 192 16,2 0-192-16,-2 2 192 0,2-2-192 0,1 0 0 0,0-2 144 0,0 0-144 16,1 4 0-16,2 0 0 0,0-1 0 0,0 2 0 0,1 0 0 0,1 2 0 15,-3 1 0-15,3 1 0 16,-1 2 0-16,0-1 0 0,-2 2 0 0,1 2 0 16,0-1 0-16,-1 2 0 0,0 2 0 0,-3-1 0 15,-1 3 0-15,1 0 0 0,-2 2 0 0,-1 0 0 16,0 1 0-16,0 0 0 0,-3 1 0 0,1 0 128 0,0 2-128 0,-1 0 0 0,2 0 0 0,-2 0 0 15,0-2 0 1,0 1 0-16,-2 0 0 0,0 0 0 16,-1 1 0-16,0-2 0 0,-1 0 0 0,0 2 128 0,-2-1-128 0,-3-1 144 15,1 2-144-15,-2 0 160 0,-1 1-160 0,-2-3 192 16,0 2-192-16,1-1 192 0,-3 1-192 0,1-2 160 16,-1 0-160-16,-4-1 160 15,1 2 0-15,0-2 0 0,1 1 0 0,1-1 0 16,-1 0 32-16,0 0 0 0,-2 0 0 0,-3 0 0 15,1 0-64-15,1 2 0 0,1-2 0 0,-1 0 0 0,1 1-128 0,1-1 0 16,1 1 144-16,2-1-144 16,0 2 0-16,1-2 0 0,3-2 0 0,1 2 0 0,0-1 0 0,0 0 0 15,3-2 0-15,0-1 0 0,2 1-192 0,0-2-48 16,3 1-16-16,0 0 0 16,2-2-304-16,3 1-64 0,1-2-16 0,2 0 0 15,2-1-448-15,5 0-80 0,1 1-32 0,-14 7-17184 0</inkml:trace>
  <inkml:trace contextRef="#ctx0" brushRef="#br0" timeOffset="9535.64">6469 8874 20271 0,'3'0'1792'0,"0"0"-1424"0,-1 0-368 0,0 0 0 0,1 0 1488 0,1 0 240 0,3 0 32 0,-7 0 16 0,0 0 400 0,54-3 64 15,-54 3 32-15,55-3 0 16,-55 3-1072-16,53-4-224 0,-53 4-32 0,54-6-16 0,-54 6-432 0,0 0-96 16,71-4-16-16,-71 4 0 0,0 0-112 0,0 0-16 15,72 2-16-15,-72-2 0 0,0 0-80 0,0 0-16 16,0 0 0-16,60 2 0 0,-52 0-144 0,-3-2 160 15,1 0-160-15,-2 0 160 0,-1 0-160 0,-2 0 0 16,-1 0 0-16,-1-2 0 16,-2 2-272-16,-1 0-96 0,-2 2-16 0,-1-2 0 15,-3 3-1648-15,-1-2-336 0</inkml:trace>
  <inkml:trace contextRef="#ctx0" brushRef="#br0" timeOffset="9902.29">6593 8891 7359 0,'0'0'656'0,"2"0"-528"15,-1 1-128-15,-1 1 0 0,0-1 992 0,1 1 160 0,1 0 48 0,1 4 0 0,0 4 1696 0,-3-10 352 16,0 0 64-16,19 42 16 0,-19-42-1104 0,0 0-224 16,24 55-32-16,-24-55-16 15,20 44-608-15,-20-44-128 0,18 48-32 0,-18-48 0 16,16 48-480-16,-16-48-112 15,10 43-16-15,-10-43 0 0,7 36-256 0,-7-36-48 0,7 33-16 0,-6-20 0 0,1-2 192 0,1 0 16 32,-3 0 16-32,0-1 0 0,0-3-64 0,-2-1-16 15,-1 1 0-15,1-3 0 0,-3 1-128 0,1-3-16 16,-2 1-16-16,-1-1 0 0,-2-1 48 0,-3 1 16 0,1-1 0 16,-5 0 0-16,1 1 64 0,-4-1 16 15,0 1 0-15,0-1 0 0,0 0-48 0,2 1 0 0,0-1 0 0,1-1 0 16,2 0-336-16,3-1 128 0,1-1-128 0,1 2 0 15,2-1-192-15,2 0-96 0,0-1-32 0,4-1 0 16,0 2-288 0,1 0-64-16,1 1-16 0,2-2 0 0,0 1-1104 0,4-2-240 0</inkml:trace>
  <inkml:trace contextRef="#ctx0" brushRef="#br0" timeOffset="10520.56">6931 9062 2751 0,'-3'-2'256'0,"2"1"-256"0,1 1 0 0,0 0 0 0,-2 1 1920 0,1 1 320 0,-1-1 80 0,1 3 16 0,-2 2 1072 0,0 3 224 16,-1 2 32-16,0 2 16 0,1 2-1200 0,2-1-240 0,-2 2-64 0,1-1 0 15,4 2-1200-15,-1-1-240 16,1 1-48-16,0-2-16 0,-2-15-416 0,0 0-96 0,16 46-16 0,-16-46 0 16,0 0-144-16,0 0 0 0,30 48 0 0,-30-48 0 15,0 0-160-15,0 0 160 0,0 0-208 0,49 38 80 16,-49-38-96-16,0 0-16 0,0 0 0 0,0 0 0 16,0 0 240-16,59-4 0 0,-50-2 0 0,1-3 0 15,-2 1 576-15,1-2 64 0,-2 0 16 0,0-1 0 16,-1 1 336-16,-1-1 64 0,-1-1 16 0,-1 1 0 0,0-2-416 15,-2 2-80-15,-1 1 0 0,-1 2-16 0,0-2-224 16,-1 0-32-16,-1 0-16 0,1 1 0 0,-1 2-96 0,0 2-32 16,2 1 0-16,-1 1 0 15,2 1-160-15,0 2 128 0,0 3-128 0,0 3 128 0,2-1-128 0,-1 4 0 16,3 1 0-16,0 1 0 16,1 2-288-16,-5-13 16 0,0 0 0 0,24 45 0 15,-24-45-112-15,0 0-32 0,32 45 0 0,-32-45 0 16,0 0-240-16,0 0-48 0,62 40-16 0,-62-40 0 0,0 0 432 0,0 0 96 0,0 0 0 15,71 7 16-15,-71-7 576 0,0 0 112 0,37-19 32 0,-26 11 0 16,-1-2 16-16,0 0 0 0,-2-1 0 0,-1-2 0 16,-1 0 16-16,-2 1 0 15,-1-1 0-15,-2 0 0 0,1 2 32 0,-2-2 16 16,0 1 0-16,-2-3 0 0,0 1-112 0,-1 0-32 0,0 0 0 16,0-1 0-16,-1 0-112 0,1 0-32 15,-1-1 0-15,-2 4 0 0,2-2-336 0,-3 1-192 0,0-1 32 0,-3 0 0 31,1 1-400-31,0 2-80 0,-1-1 0 0,-2 1-16 16,0 1-80-16,-1 2-16 0,0-1 0 0,-1 3 0 16,1 4-192-16,-1 0-32 0,2 4-16 0,0 2-17472 0</inkml:trace>
  <inkml:trace contextRef="#ctx1" brushRef="#br0">9072 14491 0,'0'0'0,"0"0"0,0 0 16,29-83-1,-14 47-15,2 4 16,-17 32-16,0 0 16</inkml:trace>
  <inkml:trace contextRef="#ctx0" brushRef="#br0" timeOffset="14312.44">4139 7803 2751 0,'0'-1'256'0,"2"-2"-256"0,-1 1 0 0,-1 1 0 0,0 1 784 0,0-1 112 16,2-2 32-16,-1-1 0 0,1-2 752 0,-1 0 160 0,0 1 16 0,-1-1 16 16,0 3-288-16,0 0-64 0,0 2-16 0,0-2 0 15,-1 3-368-15,1-1-80 0,0 1-16 0,-1 0 0 16,1 0-144-16,0 0-16 0,0 0-16 0,0 0 0 15,0 0-112-15,1 0-32 0,0 2 0 0,-1 0 0 16,2-1-16-16,-1 2-16 0,1 0 0 0,-1 1 0 16,2 0 96-16,0 1 32 0,-1 0 0 0,1 0 0 15,2 0-240-15,-3 1-64 0,3 1 0 0,-1-1 0 16,0-1-48-16,-1 2-16 0,1-1 0 0,-1 1 0 16,1 1 0-16,0 0-16 0,1-1 0 0,-2 1 0 15,1 1-128-15,0-1-32 0,0 2 0 0,2 0 0 16,-2 0-64-16,2 1-16 0,-6-11 0 0,0 0 0 15,0 0-16-15,21 40-16 0,-21-40 0 0,0 0 0 16,0 0-32-16,23 36-128 0,-23-36 192 0,0 0-64 0,0 0 0 0,0 0 0 16,29 47 0-16,-29-47 0 0,0 0-128 0,0 0 160 15,0 0-160-15,28 38 160 0,-28-38-160 0,0 0 128 16,0 0-128-16,0 0 128 16,27 40-128-16,-27-40 0 0,0 0 0 0,0 0 128 0,0 0-128 0,29 42 0 15,-29-42 144-15,0 0-144 0,0 0 0 0,24 38 0 0,-24-38 0 0,0 0 128 16,0 0-128-16,25 45 0 0,-25-45 0 0,0 0 0 15,17 40 0-15,-17-40 0 0,0 0 0 0,17 38 128 16,-17-38-128-16,0 0 128 16,15 37-128-16,-15-37 128 0,0 0 0 0,15 36 0 0,-15-36 0 0,0 0 0 15,15 43-128-15,-15-43 176 0,0 0-176 0,18 44 192 16,-18-44-192-16,0 0 0 0,19 38 0 16,-19-38 128-16,0 0-128 0,20 37 0 0,-20-37 0 0,0 0 0 15,17 35 0-15,-13-24 0 16,-4-11 0-16,0 0 0 0,13 35 0 0,-9-25 0 15,0 2 128-15,0-2-128 0,0-1 0 0,-4-9 0 0,0 0 0 0,0 0 128 16,19 40-128-16,-19-40 128 0,0 0-128 0,0 0 128 16,0 0-128-16,28 44 128 15,-22-33-128-15,-1-1 128 0,0-2-128 0,-5-8 128 0,0 0-128 0,0 0 128 16,18 41-128-16,-14-29 0 0,0 0 0 0,1 3 0 0,-2-1 0 0,-1-2 0 16,1 1 128-16,-1 1-128 15,2 3 0-15,-1-1 0 0,0-2 0 0,1 0 128 0,-1-1-128 0,1-1 0 0,0 3 144 16,0-3-144-1,2 2 0-15,0 1 144 0,-6-15-144 0,0 0 0 0,18 35 128 0,-18-35-128 16,0 0 0-16,0 0 0 0,24 44 144 0,-24-44-144 0,0 0 0 0,0 0 144 31,23 41-144-31,-23-41 0 0,0 0 0 0,17 32 0 16,-13-19 0-16,0-3 0 0,-4-10 128 0,0 0-128 16,14 32 0-16,-14-32 0 0,0 0 0 0,17 37 0 15,-17-37 0-15,0 0 0 0,17 37 128 0,-17-37-128 16,0 0 0-16,20 43 0 0,-20-43 0 0,14 33 0 15,-14-33 0-15,15 31 128 0,-15-31-128 0,0 0 0 0,20 44 0 0,-20-44 0 16,0 0 128-16,26 48-128 0,-26-48 0 0,0 0 0 16,28 48 0-16,-28-48 0 0,0 0 0 0,31 51 0 15,-31-51 0-15,20 34 0 0,-20-34 0 0,20 36 0 16,-20-36 0-16,19 37 0 0,-19-37 0 0,19 37 0 16,-19-37 128-16,17 37-128 0,-17-37 0 0,19 38 0 15,-19-38 0-15,20 34 0 0,-20-34 0 0,23 39 0 0,-23-39 0 16,21 43 0-16,-21-43 0 0,20 41 0 0,-20-41 0 15,21 43 0-15,-21-43 0 0,25 48 0 16,-25-48 0-16,29 48 0 0,-29-48 0 0,28 46 0 0,-28-46 0 0,28 42 0 16,-28-42 0-16,30 42 0 0,-30-42 0 0,25 41 0 15,-25-41 0-15,24 40 0 16,-24-40 0-16,26 44 0 0,-26-44 0 0,28 49 0 16,-28-49 0-16,23 48 0 0,-23-48 0 0,21 47 0 0,-21-47 128 0,18 44-128 15,-18-44 0-15,18 39 160 0,-18-39-160 0,16 35 160 16,-16-35-160-16,13 33 192 0,-13-33-192 0,12 28 192 15,-12-28-64-15,12 27-128 0,-12-27 192 0,8 26-64 16,-8-26 0-16,0 0 0 0,13 32 0 0,-13-32 0 16,11 25-128-16,-11-25 0 0,12 27 0 0,-12-27 128 0,5 21-128 0,-5-21 0 15,0 0 0-15,6 24 0 0,-6-24 128 0,1 15-128 16,-1-15 0-16,0 0 128 0,0 0 0 0,6 19 0 16,-6-14 0-16,0-5 0 0,0 0-128 0,0 0 192 15,0 0-192-15,0 0 192 0,0 0-192 0,0 0 160 16,0 0-160-16,0 0 160 0,0 0-160 0,0 0 0 15,0 0 0-15,0 0 0 0,0 0 0 0,11 24 0 16,-11-24 0-16,0 0 0 0,-1 0 0 0,-1 0 0 0,2-2 0 0,-1 1-176 16,0 1-160-1,-1-3-48-15,1 0 0 0,-2-1 0 16,1-2-240-16,1 1-48 0,1-2-16 0,0-2 0 16,1 1-704-16,-1-4-144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8:47:34.75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7T18:47:47.885"/>
    </inkml:context>
  </inkml:definitions>
  <inkml:trace contextRef="#ctx0" brushRef="#br0">19187 2203 14735 0,'-4'-4'1312'0,"2"-1"-1056"0,1 3-256 0,-1-1 0 0,2 1 384 0,0 1 0 0,0 0 16 0,-1-2 0 16,1 0 1584-16,-1-1 304 0,1-1 64 0,-2 1 16 15,1 1-128-15,-1 2 0 0,1 1-16 0,0 3 0 16,-1 0-1024-16,1 1-208 0,1 1-32 0,0 4-16 15,0 1-240-15,1 1-32 0,1 3-16 0,-1 3 0 0,0 2-128 0,1 0-16 16,-2 4-16-16,1 1 0 16,-1-3-176-16,2 0-48 0,-2 1 0 0,0 0 0 0,1 4-144 0,2-1-128 15,0-1 144-15,0-3-144 0,1-4 0 0,0-1 0 16,-4-16 0-16,0 0 0 16,27 51 0-16,-27-51 0 0,0 0 0 0,0 0 0 15,59 46 0-15,-59-46 128 0,0 0-128 0,0 0 0 16,71 19 0-16,-71-19 0 0,0 0 128 0,68-3-128 0,-68 3 0 0,0 0 144 0,46-13-144 0,-32 6 128 15,0-2 64-15,-1-2 0 0,-2 1 0 16,-2-1 0-16,-1-2 192 0,1 1 32 16,-3-3 16-16,-1 1 0 0,1-1 64 0,-2-1 16 15,0-1 0-15,-1 0 0 0,0-1-48 0,0-2 0 16,-2 3 0-16,1-1 0 0,0-1-128 0,0 1-16 16,-1 3-16-16,-1-1 0 0,2 2-160 0,-1 3-16 0,-2 1-128 0,1 3 192 15,-2 1-192-15,2 3 0 16,-1 2 128-16,-1 1-128 0,0 1 0 0,-1 3 0 0,1 1 128 15,1 3-128-15,1 2 0 0,0 3 0 0,0 2 0 0,1 4 0 16,1 0-160-16,1 1 32 0,1 1 0 0,2 1 0 16,-1-1-112-16,-5-21-16 0,0 0 0 0,27 55 0 15,-27-55-32-15,0 0-16 0,0 0 0 0,41 51 0 0,-41-51 112 0,0 0 0 16,0 0 16-16,69 46 0 16,-69-46 176-16,0 0-192 0,0 0 192 0,64 22-192 15,-64-22 928-15,0 0 176 0,0 0 48 0,69 5 0 16,-69-5-800-16,0 0-160 0,0 0 0 0,58-10 0 0,-58 10 0 0,0 0 0 0,37-12 0 15,-25 5 0 1,1-1-816-16,1-1-112 0,0-1-32 0,0-3 0 0,1 0 960 0,-3 1 0 0,1-3 240 0,-2 0-48 31,-2 2 80-31,-1-2 32 0,1-2 0 0,-1-3 0 16,-1-1 80-16,-1 0 32 0,0-2 0 0,-4 0 0 0,1 2-16 0,-3 0 0 16,-1 1 0-16,-1 0 0 15,0 2 16-15,-3 0 0 0,1 2 0 0,0-1 0 0,0 3-64 0,-2-2-16 16,0 1 0-16,1 1 0 0,-1 0-144 0,0 2-16 15,2 2-16-15,0 2 0 0,0 0-160 0,-2 0 128 0,2 1-128 0,-2 2 128 16,2-1-128-16,1 2 0 16,-1 1 0-16,1 0 0 0,2 0 0 0,-1 2-192 0,1 1 32 0,-1 0 16 15,2 3-720 1,0-2-144-16,2 3-16 0,-1 2-16 16,2 1-560-16,0 2-128 0</inkml:trace>
  <inkml:trace contextRef="#ctx0" brushRef="#br0" timeOffset="345.27">20478 2346 21183 0,'0'2'944'0,"1"0"192"0,1-1-912 0,-1 1-224 0,1-2 0 0,-1 1 0 0,2 0 2784 0,3 1 512 0,-6-2 96 0,0 0 32 0,0 0-848 15,65 10-160-15,-65-10-48 0,0 0 0 16,66 4-1472-16,-66-4-320 0,0 0-48 0,71 0-16 0,-71 0-64 0,0 0-32 16,66-4 0-16,-66 4 0 0,0 0-32 0,54-4 0 15,-54 4 0-15,0 0 0 16,0 0-48-16,0 0-16 0,56-3 0 0,-47 3 0 0,-1 1-112 0,-4-1-16 15,3 2-16-15,-2-2 0 0,0 1-176 0,-2 0 0 16,0-1 0-16,-2 2 0 16,1-2-944-16,-2 1-64 0,0 2-16 0,-3-2-19456 0</inkml:trace>
  <inkml:trace contextRef="#ctx0" brushRef="#br0" timeOffset="604.41">20463 2563 29487 0,'0'0'1296'0,"0"0"288"16,0 0-1264-16,0 0-320 0,0 0 0 0,0 0 0 16,0 0 2640-16,0 0 480 0,65 14 80 0,-65-14 32 15,55 0-1568-15,-55 0-320 0,66 0-64 0,-66 0-16 0,68 0-320 0,-68 0-64 16,59 0-16-16,-59 0 0 0,0 0-224 0,71-1-32 16,-71 1-16-16,0 0 0 15,61 0-160-15,-61 0-48 0,0 0 0 0,0 0 0 16,62 4-176-16,-62-4-32 0,0 0-16 0,0 0 0 15,0 0-160-15,65 13 0 0,-60-10 0 0,0-1 128 16,-3 1-128-16,0 0 0 0,-2-1 0 0,0-1-176 31,-3 0-320-31,-1-1-64 0,-2 0-16 0,-1 0 0 0,0-2-784 0,-3 0-176 0,0-1-16 0,-1 2-19408 16</inkml:trace>
  <inkml:trace contextRef="#ctx0" brushRef="#br0" timeOffset="1024.52">19101 3130 29663 0,'-13'-2'640'0,"7"2"144"0,4 0 32 0,-1 0 16 0,3 0-656 0,0 0-176 0,1 2 0 0,2-1 0 15,3 0 2176-15,-6-1 416 0,0 0 80 0,0 0 16 16,83 2-1264-16,-83-2-240 0,76-3-48 0,-76 3-16 16,113-1-320-16,-39 1-64 0,8 1-16 0,4-1 0 15,4 0-48-15,3-1-16 0,9 1 0 0,0 0 0 16,1 1-32-16,-4 0-16 0,-6-2 0 0,-2-2 0 15,0 0-32-15,0 2-16 0,-2 1 0 0,-12-1 0 16,-14 1-112-16,-5-2 0 0,-2 1-16 0,-1-2 0 16,2 2-80-16,-5-1-16 0,-52 2 0 0,95 0 0 15,-95 0-96-15,66 0-32 0,-66 0 0 0,0 0 0 16,59 2-208-16,-59-2 128 0,0 0-128 0,0 0 0 16,0 0-128-16,0 0-128 0,10-9-32 0,-21 3 0 15,-5 4-1120-15,-3-3-240 0,-8 4-32 16,-2-3-21152-16</inkml:trace>
  <inkml:trace contextRef="#ctx0" brushRef="#br0" timeOffset="6390.53">7883 17465 6447 0,'1'0'576'0,"1"0"-576"0,-1 0 0 15,-1-2 0-15,2 2 576 0,-1-1 16 0,2 0 0 0,1-4 0 0,0 1 1152 0,3-3 240 0,0-1 32 16,1-5 16-16,-3 2 640 0,1-4 128 0,-2 0 16 0,0-5 16 15,-1 2-272-15,-1-1-64 0,-4 2-16 0,-1-1 0 16,0-2-880-16,-4 1-160 16,2 3-32-16,-5-2-16 0,-3-2-720 0,-2-3-144 15,-1 5-16-15,-4-2-16 0,1 2-176 0,-5 1-48 0,-2 1 0 0,-1 1 0 16,-1-1-32-16,-2 2-16 0,-1 1 0 0,-3 2 0 16,-1 3-64-16,-2 2-16 0,1 3 0 0,-1 3 0 15,0 3-16-15,2 1 0 0,2 3 0 0,-8 5 0 16,-11 6-128-16,-9 4 192 0,1 3-192 0,-1 4 192 0,4 6-192 15,5 2 0 1,7 0 0-16,5 0 128 0,4 2-128 0,7-3 0 0,7-7 0 0,2 5 0 0,2 6 0 0,2 3 0 31,6 6 0-31,5-3 0 0,3 2 0 0,2-48 0 16,11 88 0-16,-11-88 0 0,22 80-128 0,-22-80 128 16,33 78 0-16,-33-78 0 0,40 62 0 0,-40-62 0 15,54 61 0-15,-54-61 0 0,63 51-128 0,-63-51 128 16,72 39 0-16,-72-39 0 0,84 27 0 0,-39-20 0 15,0-1 0-15,3-3 0 0,0-5 0 0,2-1 0 16,-1-2 0-16,-1-4 0 0,0-1 128 0,-1-1-128 0,-2-3 128 0,-1-2-128 16,-5 2 192-16,-2-3-64 0,-3-1 0 15,-2-5 0-15,4-2 128 0,-5-2 0 0,-6 2 16 0,-2-4 0 16,-5 3 192-16,-2-3 48 0,-4 0 0 0,-3-1 0 16,-1-2 128-16,-1-4 16 0,-4 0 16 0,-3-1 0 15,-3 0-80-15,-2 2-16 0,-4 1 0 0,-5-4 0 16,-3-3-144-16,-5-2-48 0,-2 2 0 0,-3 3 0 15,-1 6-64-15,-5 1 0 0,1 2-16 0,-5 4 0 16,2 2-128-16,-1 4-32 0,2 0 0 0,0 2 0 0,6 2-144 0,0 1 0 16,0-1 144-16,1 4-144 15,1 1 0-15,2 2 0 0,3 4 0 0,3 1 0 16,1 3-448-16,1 3 0 0,4 2 0 0,0 4 0 16,4 3-912-16,1 4-192 0,3 5-48 0,1 6 0 15,4 4-272-15,-1-31-64 0</inkml:trace>
  <inkml:trace contextRef="#ctx0" brushRef="#br0" timeOffset="7332.77">14171 16621 1839 0,'-9'-12'160'0,"5"2"-160"0,1 4 0 0,2 1 0 0,1 0 3280 0,0 0 624 0,0-4 128 0,1-5 32 0,-1-9-592 0,0-9-112 16,-3-6-32-16,-1 1 0 0,1 2-496 0,-5-3-96 15,-2-1-32-15,-3 0 0 0,-2-5-1296 0,-4-1-272 16,-1 0-48-16,-2 1-16 0,-2 3-432 0,0 3-64 16,0 1-32-16,0 5 0 0,3 2-80 0,-1 3-16 15,1 4 0-15,-1 4 0 0,-1 3-160 0,-2 2-32 16,-5 3-16-16,2 1 0 15,-2 3-96-15,-1 3-16 0,-4 2 0 0,-4 5 0 16,1 5-128-16,-1 7 0 0,-1 3 144 0,-1 9-144 16,-1 8 0-16,5 7 0 0,2 8 0 0,5 4 0 15,8 1 0-15,2 1 0 0,4 4 0 0,4 10 0 0,2 8 0 0,7 7 0 16,6 5 0-16,5-4 0 16,8-8 0-16,1-9-128 0,-17-69 128 0,41 119 0 15,-41-119 0-15,55 104 0 0,-55-104 0 0,70 89-128 16,-70-89 128-16,86 71 0 0,-86-71 0 0,97 48 0 15,-49-34 144-15,4-4-144 0,3-3 192 0,0-8-192 0,-3-6 368 16,-2-6-48-16,1-5 0 0,-3-6 0 0,-2-6 336 0,-1-3 64 16,1-1 16-16,-5-2 0 0,-6 0 160 0,-1-6 48 15,-2-7 0-15,-5-4 0 0,-6-3-112 0,-5-2-32 16,-8-1 0-16,-6-2 0 0,-4 1-272 0,-5 3-48 16,-3 3-16-16,-2 6 0 0,-2 1-336 0,-5 1-128 15,-3 0 0-15,-2 4 0 0,1 7 0 0,-2 5 0 0,1 5 0 16,1 2 0-16,0 6 0 0,2 3 0 0,3 4 0 15,2 3 0-15,5 6 0 0,1 2 0 0,3 6 0 0,1 4 0 32,4 6-1184-32,-3 9-176 0,2 5-48 0,1 7 0 15,-1-3-976-15,-1 15-208 0</inkml:trace>
  <inkml:trace contextRef="#ctx1" brushRef="#br0">13041 16261 0,'0'0'0,"0"0"0,-74-10 0,-2-4 15,76 14 1,0 0-16,-256-59 31</inkml:trace>
  <inkml:trace contextRef="#ctx0" brushRef="#br0" timeOffset="13671.49">8959 11091 15663 0,'0'0'1392'0,"0"0"-1120"0,0 0-272 0,0 0 0 0,0 1 1104 0,0 0 176 0,-1 2 16 0,0 1 16 0,-4 3 2112 0,0 3 416 15,-1 3 96-15,-2 1 16 0,1 2-1792 0,-2 2-368 16,-1 0-64-16,0 1 0 0,0 1-944 0,0-2-176 15,-1 0-32-15,0 1-16 16,1-2-64-16,2 0-16 0,-2-3 0 0,1-2 0 0,2 0 16 0,0-1 0 0,0-2 0 16,0-1 0-16,1-1-128 0,2 0-32 15,0-1 0-15,0-2 0 0,1 0-144 0,1-1-48 0,1 0 0 0,-1-2 0 32,4 1-304-32,-1-4-64 0,2 1-16 0,1-2 0 15,1-3-704-15,-1-1-144 0,3-1-16 0,-1-2-12208 16,1 0-2432-16</inkml:trace>
  <inkml:trace contextRef="#ctx0" brushRef="#br0" timeOffset="13924.29">8625 11158 21183 0,'-2'0'1888'0,"1"0"-1504"16,1 0-384-16,0 0 0 0,0 0 2352 0,0 2 400 15,1 1 64-15,2 1 32 0,1 3 0 0,3 4 0 16,-7-11 0-16,0 0 0 0,44 44-1696 0,-44-44-352 15,40 34-64-15,-40-34-16 0,39 34-144 0,-39-34-48 16,0 0 0-16,67 46 0 0,-67-46-80 0,0 0-32 16,67 39 0-16,-67-39 0 0,0 0-112 0,58 25-32 15,-58-25 0-15,0 0 0 0,0 0-80 0,65 17 0 16,-65-17-16-16,0 0 0 0,0 0-176 0,0 0 128 16,0 0-128-16,0 0 128 0,0 0-128 0,0 0 0 0,0 0 0 0,0 0 0 31,0 0-528-31,0 0-96 0,0 0-16 0,0 0 0 15,26-25-464-15,-32 20-112 0,-2 2 0 0,1 2-18528 0</inkml:trace>
  <inkml:trace contextRef="#ctx0" brushRef="#br0" timeOffset="14338.15">8906 11428 6447 0,'-2'-1'272'0,"1"-1"80"0,1 2-352 0,0 0 0 0,-2 0 0 0,2 0 0 16,0 0 2864-16,0-1 496 0,0 1 96 0,0 0 32 15,-1 0 1136-15,1 1 240 0,0 1 32 0,-1 1 16 16,1 2-2752-16,-2 1-560 15,2 1-96-15,0 1-32 0,0 2-816 0,2 2-160 0,-1 0-48 16,0 1 0-16,4 1 608 0,-1 2 112 16,0 1 32-16,2 0 0 0,0-2-944 0,1 2-256 0,0 1 0 0,0 1 0 15,1 2-768-15,-1-3-224 0,0 1-48 16,0-1-16-16,-7-18 832 0,17 38 224 16,-10-18 0-16,0-2 0 0,1 1-144 0,-3-2 144 15,-1 0-160-15,1-2 160 0,-1-1 0 0,-1-1-144 0,1 0 144 0,-1-3 0 0,-2 0 0 0,2-2 0 16,-2-1 0-16,-1-3-128 0,2 1 128 0,-1-3 0 15,-1 1 0-15,0-3 0 16,0 0-320-16,-1-1 32 0,-1-1 0 0,1-2 0 31,0 1-544-31,-2-2-128 0</inkml:trace>
  <inkml:trace contextRef="#ctx0" brushRef="#br0" timeOffset="14834.12">8808 12142 16575 0,'2'-2'1472'0,"0"-1"-1168"0,1 2-304 0,-1 0 0 0,-1-2 1568 15,2 0 256-15,4-3 48 0,-7 6 16 0,23-22 1808 0,-23 22 352 0,34-33 80 0,-34 33 16 16,32-31-2384-16,-32 31-480 0,31-27-80 0,-31 27-32 16,0 0-496-16,47-32-96 0,-47 32-32 0,0 0 0 15,49-26-144-15,-49 26-16 0,0 0-16 0,0 0 0 16,58-28-112-16,-58 28-32 0,0 0 0 0,0 0 0 16,55-27-32-16,-55 27 0 0,0 0 0 0,0 0 0 15,51-28-32-15,-51 28-16 0,0 0 0 0,0 0 0 16,0 0-144-16,51-25 160 0,-51 25-160 0,0 0 160 15,0 0-160-15,0 0 0 0,0 0 0 0,0 0 0 16,0 0-160-16,0 0-112 0,0 0-32 0,0 0 0 16,0 0-624-16,0 0-128 0,0 0-32 0,15-19-18736 15</inkml:trace>
  <inkml:trace contextRef="#ctx0" brushRef="#br0" timeOffset="15150.44">8896 11940 21183 0,'0'0'1888'0,"1"0"-1504"16,1 0-384-16,-1 0 0 0,0 0 2368 0,1 1 384 0,2 0 96 0,-4-1 16 31,0 0 80-31,0 0 32 0,0 0 0 0,69 36 0 0,-69-36-1792 0,0 0-352 0,58 31-80 0,-58-31-16 16,0 0-96-16,55 28-32 0,-55-28 0 0,0 0 0 15,0 0-112-15,63 33-32 0,-63-33 0 0,0 0 0 16,0 0-64-16,0 0-16 0,55 26 0 0,-55-26 0 16,0 0-16-16,0 0-16 0,0 0 0 0,0 0 0 15,0 0-48-15,0 0-16 0,0 0 0 0,0 0 0 0,0 0-128 0,0 0-32 16,0 0 0-16,0 0 0 0,0 0-128 0,0 0 0 16,0 0 0-16,0 0 0 15,0 0-848-15,0 0-112 0,0 6 0 0,-9-9-14080 16,2 2-2816-16</inkml:trace>
  <inkml:trace contextRef="#ctx0" brushRef="#br0" timeOffset="15753.12">9034 12102 28559 0,'2'0'2544'0,"-2"1"-2032"0,0 1-512 0,0-1 0 0,0 2 1312 0,1 1 160 0,1 3 48 0,-1 5 0 16,2 5 160-16,1 4 48 0,0 3 0 0,-1 0 0 16,0 1-1088-16,-2 2-224 0,2 1-32 0,-1-1-16 15,0 2-144-15,0-4-32 0,-1 2 0 0,1-3 0 0,0-3-48 0,0 0-16 16,2-1 0-16,-1-2 0 0,0-2 0 0,-2-3-128 15,2-2 192-15,-2 0-64 0,1-1 80 0,-1-3 16 16,1 0 0-16,-1-1 0 0,0 0-48 0,-1-4-16 16,2 1 0-16,-1-1 0 0,-1-1-160 0,2 0 192 15,-2-1-192-15,1-1 192 0,-1 0-192 0,2-1-272 16,-2-2 64-16,-2 0 16 16,2-1-624-16,-3 0-112 0</inkml:trace>
  <inkml:trace contextRef="#ctx0" brushRef="#br0" timeOffset="16181.44">8781 12814 18431 0,'3'0'1632'0,"0"0"-1312"0,0-1-320 0,0 1 0 0,0-2 1536 15,2 1 224-15,-5 1 48 0,0 0 16 0,0 0 1184 0,68-23 256 0,-68 23 32 0,51-22 16 0,-51 22-1584 0,51-27-304 16,-51 27-64-16,49-28-16 0,-49 28-576 0,45-29-112 16,-45 29-16-16,41-25-16 0,-41 25-96 0,0 0-16 0,55-34 0 0,-55 34 0 15,0 0-64-15,46-28-32 16,-46 28 0-16,0 0 0 0,0 0-112 0,48-33-32 0,-48 33 0 0,0 0 0 16,0 0-272-16,0 0 128 0,34-29-128 0,-32 26 0 15,1 0-272-15,0 0-176 0,-3 2-16 0,0-1-16 31,-1 2-784-31,-2 0-144 0</inkml:trace>
  <inkml:trace contextRef="#ctx0" brushRef="#br0" timeOffset="16453.96">8825 12625 7359 0,'-5'-2'656'0,"3"2"-528"15,1 0-128-15,2 0 0 0,1 0 4864 0,0 0 928 16,3 2 192-16,-5-2 32 15,0 0-2240-15,0 0-464 0,72 21-96 0,-72-21-16 16,63 21-1792-16,-63-21-384 0,62 21-64 0,-62-21 0 16,60 22-320-16,-60-22-48 0,0 0-16 0,79 26 0 0,-79-26-112 0,0 0-16 15,65 19-16-15,-65-19 0 0,0 0-48 0,0 0-16 16,0 0 0-16,70 15 0 16,-70-15-48-16,0 0 0 0,0 0 0 0,0 0 0 0,0 0-80 0,0 0-32 0,0 0 0 0,0 0 0 15,0 0-208-15,0 0 176 16,0 0-176-16,43-22 160 0,-46 15-288 0,0-2-64 0,-1 1-16 0,-2-1 0 31,-1 1-560-31,-1-1-128 0,-2 1 0 0,-3-1-16 16,-1 2-240-16,-3 0-64 0,2 3 0 0,-2 0-18496 15</inkml:trace>
  <inkml:trace contextRef="#ctx1" brushRef="#br0" timeOffset="191328.37">24015 10322 0,'0'0'0,"0"0"16,91-137-16,-36 48 15,-9 8-15,-7 21 16,-11 16-16,0 4 15,-11 16 1,-17 24-16,0 0 16</inkml:trace>
  <inkml:trace contextRef="#ctx0" brushRef="#br0" timeOffset="204808.22">21353 4073 27647 0,'-3'3'2448'0,"0"1"-1952"0,1-1-496 0,2-1 0 0,0 1 272 0,-1 1-32 0,-2 4-16 0,-1 5 0 0,-2 4 1760 0,2 3 336 15,1-1 80-15,2 4 16 0,1-2-1328 16,1 2-272-16,1 2-48 0,-1 1-16 0,0-1-272 0,1-1-48 16,-1-1-16-16,2-1 0 0,-1 2-160 0,-2 2-48 15,1-1 0-15,-1 1 0 16,1-2-32-16,-1-2-16 0,0-3 0 0,-1-2 0 0,0 0-16 0,-1 0 0 16,1-2 0-16,1-4 0 15,0-1-144-15,0-3 160 0,0-1-160 0,0-3 160 16,1 0-160-16,-1-3 0 0,2-2 0 0,-1-1 0 15,2 1-400-15,-2-4-64 0,2 0-16 0,0-2-12096 0,0-4-2416 0</inkml:trace>
  <inkml:trace contextRef="#ctx0" brushRef="#br0" timeOffset="205076.97">20858 4075 26719 0,'-3'-6'1184'0,"3"3"240"0,2 0-1136 0,0 2-288 15,1 0 0-15,2 1 0 0,2 0 848 0,7-2 112 16,-14 2 32-16,56-3 0 16,-56 3 1424-16,92 0 272 0,-40 2 64 0,1-1 16 0,-1 1-1808 15,-1-1-352-15,-51-1-80 0,96 6-16 0,-96-6-176 0,82 4-32 16,-82-4-16-16,73 1 0 16,-73-1-32-16,68-2-16 0,-68 2 0 0,64-8 0 0,-64 8-48 0,59-11 0 15,-31 4 0-15,-2 0 0 0,-5 0-64 0,1-1 0 16,0-1-128-16,-4 2 192 15,-3 0-192-15,0 0 0 0,-4 3 0 0,-3 1-160 32,-2 0-496-32,-3 0-112 0,0 2 0 0,-5 1-18400 0</inkml:trace>
  <inkml:trace contextRef="#ctx0" brushRef="#br0" timeOffset="205885.11">21484 4537 14735 0,'3'3'1312'16,"0"-1"-1056"-16,1 0-256 0,-1-2 0 0,1 1 1536 15,-1 1 256-15,5-1 64 0,-8-1 0 0,0 0 2176 0,0 0 432 16,76 14 80-16,-76-14 32 0,0 0-2704 0,71-1-528 16,-71 1-128-16,42-6 0 0,-42 6-640 0,40-8-112 15,-19 1-16-15,-1 0-16 0,0-2-96 0,-2 1-16 16,0-1 0-16,1 1 0 0,-2-2-80 0,-2 1-32 15,1 1 0-15,-2-2 0 0,0 1-80 0,-3-2-128 16,1 3 176-16,-2-4-176 0,-1 2 128 0,-3-1-128 16,-2 1 0-16,-2 2 0 0,-5-1 0 0,0 1 0 15,-1 1 0-15,-5 1 0 0,0 2-256 0,-3 1-16 0,0 2 0 0,-3 2 0 16,0 3-32-16,-1 1 0 0,2 2 0 0,0 2 0 16,4 3 160-16,0 2 144 0,3 1-208 0,2 2 80 15,0 2 128-15,3 1 0 0,3 1 0 0,-1-1-128 16,0-20 128-16,7 39-128 0,-7-39 128 0,0 0-128 15,21 51 128-15,-21-51-192 0,0 0 192 0,0 0-192 16,45 45 192-16,-45-45-128 0,0 0 128 0,0 0-128 16,0 0 128-16,75 16 0 0,-75-16 0 0,0 0 0 15,51-9-208-15,-34 5 32 0,1-2 16 0,-2 2 0 16,-2-2-464-16,0 1-80 0,-2 1-32 0,-3-2 0 31,0-1-912-31,-2 1-176 0,-1 1-32 0,-2-3-16 0,-1 0 112 0,-1 0 32 0,0-1 0 0,-2-2 0 16,0 1 640-16,-2-3 128 0,2 0 16 0,2-1 16 0,-2 2 544 15,1-1 128-15,2-1 0 0,1-2 16 16,1 2-736-16,2-1-160 0,0 2-16 0,1-1-16 16,2 2-496-16,0 1-112 0,1 1-16 0,1 2 0 0,-1-1 1264 0,-1 4 240 15,0 2 48-15,-2 1 16 0,-1 1 1760 0,0 4 368 16,0 0 64-16,0 4 16 0,-7-7 800 0,0 0 160 16,0 0 48-16,0 0 0 0,26 60-816 0,-26-60-176 0,0 0-16 0,8 50-16 15,-8-50-624-15,5 35-112 0,-5-35-16 0,0 0-16 16,5 47-528-16,-3-36-96 0,-1 0-32 15,0-2 0-15,-1-1-160 0,2-2-48 0,-1 0 0 0,-1-4 0 16,0 0-64-16,0-1-16 0,0 1 0 0,0-4 0 16,0 2-16-16,-1-3-16 15,-1 1 0-15,2-3 0 0,-1 1 32 0,0 0 0 0,1-2 0 0,0 1 0 16,0-1-96-16,1-3-16 16,0-2 0-16,2-2 0 0,0 1-144 0,3-4 192 0,-1-4-192 0,2 1 192 15,2-3-192-15,1 0 128 0,1 2-128 0,0 5 128 16,1 0-128-16,-1 4 0 15,0 3 0-15,2 1 0 0,-2 4-192 0,-1 3 192 0,-10 0-160 0,0 0 160 16,0 0-224-16,0 0 48 0,0 0 16 0,52 48 0 0,-52-48 160 0,0 0-208 16,0 0 80-16,23 61 128 0,-23-61-128 0,0 0 128 15,11 48 0-15,-8-34 0 16,-3-14 0-16,0 0 0 0,0 0 0 0,0 0 0 0,0 0-192 0,0 0-32 16,30 56 0-16,-24-50-13104 15,-1-2-2624-15</inkml:trace>
  <inkml:trace contextRef="#ctx0" brushRef="#br0" timeOffset="206253.64">22867 4323 23951 0,'7'-11'1056'0,"-3"4"224"0,0 0-1024 16,-1 1-256-16,-1 4 0 0,-2-1 0 0,0 1 2848 0,0-2 512 0,0-2 96 0,0-1 32 0,-2 2-1520 0,-3 0-304 0,-2 3-64 0,-3 3-16 15,-2 2-944-15,0 1-192 16,-4 3-48-16,1 3 0 0,-2 0-192 0,2 1-32 0,1 1-16 0,2-1 0 0,3 0-160 0,1 0 0 16,3-1 0-16,3 0 0 15,2 0 0-15,2-1 0 0,3 0-160 0,0-1 160 16,-5-8-320-16,0 0 16 0,0 0 16 0,0 0 0 16,54 41-32-16,-54-41 0 0,0 0 0 0,0 0 0 15,59 35 112-15,-59-35 16 0,0 0 0 0,0 0 0 16,0 0 192-16,53 51 0 0,-53-51 0 0,0 0-144 15,0 0 144-15,0 0 0 0,0 0 160 0,0 0-160 0,15 49 288 0,-19-45-32 16,-2 2-16-16,-2-2 0 16,1 1 48-16,-3-1 16 0,1 0 0 0,-1 0 0 0,2-1 16 15,-1 0 16-15,1 0 0 0,0-2 0 16,0-1-176-16,3 2-32 0,-1-2-128 0,1 0 192 31,-1 0-512-31,2 0-128 0,-1-2 0 0,3 2-12544 0,0-1-2512 0</inkml:trace>
  <inkml:trace contextRef="#ctx0" brushRef="#br0" timeOffset="206650.39">23110 4391 15663 0,'1'-4'1392'0,"-1"3"-1120"15,2-1-272-15,-2 1 0 0,0 1 2736 0,0 0 480 16,-2 0 112-16,2 0 0 0,-1 1 448 0,1 3 96 15,-2 1 16-15,2 2 0 0,-1 3-2592 0,1 1-512 16,-1 2-96-16,2 1-32 0,0 1-368 0,1 2-80 16,-2-17-16-16,0 0 0 0,0 0-192 0,21 55 0 15,-21-55 0-15,0 0 0 0,0 0 0 0,0 0-128 16,47 47 128-16,-47-47-160 0,0 0 160 0,0 0-192 16,0 0 192-16,60 16-192 0,-48-16 192 0,0-3-160 0,1-2 160 0,0-2-160 15,-2 2 160-15,0-2 0 0,-1 0 0 0,0-3-128 16,-1 1 128-16,-4-2 176 0,-2-2-48 0,0 1 0 15,-3-3 256-15,0 3 32 0,0-1 16 0,-4-1 0 16,-2-5 16-16,-2-2 16 0,-5-1 0 0,-3 0 0 16,-1 4-128-16,-1 3-16 0,-3 2-16 0,-2 4 0 15,1 4-96-15,-4 2-16 0,5 3 0 0,0 1 0 0,2 4-192 0,3 2-240 16,1 0 48-16,4 0 16 16,1 3-480-16,3 1-112 0,2 2 0 0,2-2-16 15,1 2-240-15,5-1-32 0,-3-12-16 0,0 0-18160 16</inkml:trace>
  <inkml:trace contextRef="#ctx0" brushRef="#br0" timeOffset="207049.49">23497 4290 35007 0,'-2'-5'1552'0,"1"4"320"0,1-1-1488 0,-1 1-384 0,1 0 0 0,0 1 0 15,-2 1 1680-15,2 0 272 0,-1 4 48 0,-2 0 16 16,2 4-944-16,-2 4-192 15,0 1-48-15,0 4 0 0,3-18-400 0,0 42-96 16,0-42-16-16,2 48 0 0,-2-48-320 0,5 48 0 0,-5-48 0 0,0 0 0 16,14 64 0-16,-14-64 0 0,0 0 0 0,0 0 0 15,26 57 0-15,-26-57-128 0,0 0 128 0,0 0-192 16,0 0 192-16,0 0-128 0,0 0 128 0,0 0-128 16,0 0 128-16,0 0 0 0,0 0-144 0,0 0 144 15,0 0 0-15,0 0 0 0,31-10 0 0,-35 1 0 0,-1-2 192 0,1 1 64 16,0-3 16-16,0 1 0 0,-1 0 32 0,3 0 0 15,-1-1 0-15,1 2 0 0,2 1-160 0,2 1-16 16,1 2-128-16,1 0 192 16,1 1-192-16,3 2 176 0,0 0-176 0,0 0 160 15,2-1-160-15,2 3 128 0,-1-3-128 0,3 1 128 16,-1 0 16-16,1 0 0 0,-1-1 0 0,1 0 0 16,-2-1 48-16,0 2 0 0,-2-2 0 0,1 1 0 15,-1-1-192-15,-2 0 0 0,-1 3 0 0,-1-1 0 16,-2 1-448-16,1 2-160 0,-1 1-32 0,0-1-13760 15,-1 1-2752-15</inkml:trace>
  <inkml:trace contextRef="#ctx0" brushRef="#br0" timeOffset="207778.72">24133 3982 23039 0,'-3'-10'2048'0,"0"1"-1648"0,2 2-400 0,-1 3 0 0,1 1 1824 0,-2-3 288 0,-1-3 48 0,-3-7 16 0,-5-4 592 0,1 3 128 15,0 3 32-15,1 8 0 16,0 6-1984-16,1 9-400 0,0 8-80 0,0 8-16 0,2 9-304 0,0 6-144 16,4 5 128-16,0 4-128 0,5 7 0 0,1 3 0 15,2 4 0-15,2 5 0 0,2 1 0 0,1 1 0 16,-1-4 0-16,3-4 0 0,0-5 0 0,0-8-192 15,-12-49 32-15,18 77 16 0,-18-77 0 0,13 60 0 16,-13-60 0-16,7 51 0 0,-6-31 144 0,-1-3 0 16,-1-2 0-16,0-3 0 0,-4-4 0 0,2-2 144 0,-1-3-16 0,0-3-128 15,-2-3 336-15,-1-3-32 0,0-1-16 0,-1-4 0 16,-1-3-32-16,-1-3-16 0,2-2 0 16,-2-2 0-16,2-1-96 0,-1-4-16 0,1-2 0 15,2-2 0-15,0 1-128 0,2-3 0 0,1 0 0 16,2 1 128-16,-1 4-128 0,2-1 0 15,2 0 0-15,-1 5 0 0,1 6 0 0,-1 0 0 0,0 0-144 0,2 0 144 16,0 4 0-16,-1 4-160 0,0 0 160 0,1 2-128 0,0 3 128 16,0 2 0-16,1 1 0 0,2 2 0 15,-1 1 0-15,2-1 128 0,2 2-128 0,-9-3 0 16,0 0 0-16,0 0 0 0,0 0 0 0,0 0 0 16,71 17 0-16,-59-17 0 0,2-1 0 0,-1-1 0 15,1 1-160-15,0-4-48 0,0 3-16 0,-1-3-12896 16,-2 1-2592-16</inkml:trace>
  <inkml:trace contextRef="#ctx0" brushRef="#br0" timeOffset="208136.69">24532 3864 29487 0,'-8'2'1296'0,"5"-1"288"0,0 1-1264 0,0-1-320 0,1 2 0 0,0 0 0 0,1 1 1984 0,-2 4 352 0,-3 6 64 0,1 8 16 15,-1 7-960-15,0 4-192 16,5 1-48-16,0 0 0 0,1 0-656 0,0-2-144 0,0-32-32 0,5 66 0 15,-5-66-160-15,7 67-32 0,-7-67-16 0,7 58 0 16,-7-58-176-16,9 52 128 0,-9-52-128 0,10 48 128 16,-10-48-128-16,0 0 0 0,12 55 0 0,-12-55 0 15,0 0 0-15,0 0 0 0,0 0 0 0,0 0 0 16,26 54-240-16,-22-53-128 0,0 1-16 0,1-4-16 31,0-1-1248-31,1-2-240 0</inkml:trace>
  <inkml:trace contextRef="#ctx0" brushRef="#br0" timeOffset="208454.26">24730 4335 20271 0,'0'1'1792'0,"0"2"-1424"0,2-2-368 0,-2 1 0 16,0 1 1840-16,-2 1 288 0,2 4 64 0,-1 4 16 16,1 5 672-16,-2 4 144 0,2 0 32 0,0-21 0 0,6 41-2032 0,-6-41-384 15,0 0-96-15,0 0-16 0,34 62-528 0,-34-62 0 16,0 0 0-16,0 0 0 0,56 24 176 0,-56-24-176 15,0 0 160-15,44-3-160 0,-31-1 208 0,0-3-48 16,-1 0-16-16,1-3 0 0,-2-1 96 0,-1-1 16 16,-1 1 0-16,-2-2 0 0,0-1 144 0,-2-3 48 15,1 0 0-15,-4-4 0 0,-2 1 48 0,-2-1 16 16,-2-3 0-16,-5 0 0 0,1 0-32 0,-5 4 0 0,0 2 0 0,-1 4 0 16,-1 3-80-16,-2 1-16 15,-1 4 0-15,-1 3 0 0,1 3-144 0,-2 3-48 0,2 3 0 0,-1 1 0 16,2 1-192-16,2 4-128 0,1 2 128 0,4 1-208 31,0 4-320-31,6-1-64 0,-1 2-16 0,5 0 0 16,0-20-544-16,0 0-128 0,19 56 0 0,-19-56-18560 0</inkml:trace>
  <inkml:trace contextRef="#ctx0" brushRef="#br0" timeOffset="208954.56">25113 4326 35935 0,'-3'-3'1600'0,"2"2"320"0,-1 0-1536 0,1 1-384 16,-1 0 0-16,1 0 0 0,0 1 1344 0,-2 2 208 16,0 0 48-16,-1 2 0 0,-2 4-688 0,3 1-128 15,0 2-16-15,2 1-16 0,1 1-496 0,0-14-112 16,0 0-16-16,0 0 0 0,20 62-128 0,-20-62 0 16,0 0 0-16,0 0 0 0,49 53-272 0,-49-53 64 15,0 0 16-15,0 0 0 0,64 25 64 0,-64-25 128 0,0 0-208 0,51-7 80 16,-37 0 128-16,0 0 0 0,-1-2 0 0,-3 1 0 15,-1-1 128-15,0 0 48 0,-1-3 16 0,-1 0 0 16,-1-3 176-16,0 3 32 16,-3-2 16-16,-2 1 0 0,-1-1 96 0,-1 0 0 15,-2 1 16-15,0 2 0 0,-1 2-16 0,-1 4 0 16,1 0 0-16,0 2 0 0,0 5-240 0,0 1-48 16,1 2-16-16,1 2 0 0,1 3-208 0,-1 2 0 15,2-12-192-15,0 0 192 0,9 53-560 0,-9-53 0 0,0 0 0 0,24 58 0 16,-24-58-16-1,0 0-16-15,0 0 0 0,49 55 0 0,-49-55 240 0,0 0 48 0,0 0 16 0,0 0 0 16,65 21 288-16,-52-21-160 0,0-2 160 0,1-3-128 16,0 1 256-16,2-1 64 0,-2-3 16 0,0 0 0 0,0 1 240 0,-3-3 64 15,-1 0 0-15,-1-1 0 0,-2 0 320 16,-3-2 64-16,0 2 0 0,-2-4 16 16,-2-2 32-16,-3-2 0 0,-1-4 0 0,-2-1 0 0,-3 0-48 0,1 0 0 15,-2 3 0-15,0 1 0 16,0 2-272-16,-1 2-64 0,-3 1-16 0,1 2 0 31,0 3-1024-31,-1 2-208 0,0 2-32 0,0 2-16 0,1 2-736 16,1 1-160-16,0 4-32 0,0 1 0 15,0 3-256-15,0 3-64 0</inkml:trace>
  <inkml:trace contextRef="#ctx0" brushRef="#br0" timeOffset="209708.17">20402 5161 23039 0,'0'0'2048'0,"1"0"-1648"0,2 0-400 0,1-1 0 0,2-1 832 0,4 0 64 0,-10 2 32 0,46-13 0 15,-6 2 1360-15,11-4 272 0,12-2 48 0,8 2 16 16,4-1-1216-16,4 4-224 0,7 2-48 0,3 1-16 15,3 4-672-15,3 0-128 16,1 3-16-16,-2 3-16 0,-12 2-288 0,9 0 160 16,5 2-160-16,3 0 128 0,-5 0-128 0,-3-1 0 0,-5 2 0 15,4-2 0-15,6 1 0 0,3-5 0 0,3 0 0 0,-5 0 0 16,-5-2 128-16,-10 1 32 0,-4-2 16 0,8-1 0 16,14-3 80-16,6 0 0 0,-4 2 16 0,-2 0 0 0,1 0 48 15,-7-2 16-15,-6 2 0 0,-13-1 0 0,-15 0-16 16,-9 2 0-16,-7 0 0 0,-44 4 0 15,62-7-64-15,-62 7 0 0,37-6-16 0,-26 3 0 0,-5 1-240 0,-6 0-128 16,-4-1 128-16,-9 2-13632 16,-4 1-2624-16</inkml:trace>
  <inkml:trace contextRef="#ctx1" brushRef="#br0" timeOffset="207055.59">28020 16369 0,'0'0'0,"0"0"0,0 0 0,0 0 15,0 0-15,144-22 31</inkml:trace>
  <inkml:trace contextRef="#ctx0" brushRef="#br0" timeOffset="-208024.88">19315 821 12895 0,'2'-1'1152'0,"-2"-1"-928"0,1 1-224 0,-1 0 0 0,0-1 752 0,0 1 96 0,2-1 32 0,-2-2 0 15,1 1 2128-15,-1-1 416 0,0 1 96 0,-1 3 0 16,1 2-1280-16,-3 2-256 0,0 3-48 0,-1 3-16 15,-2 3-1024-15,2 3-192 0,0 0-64 0,1 1 0 16,0 3-352-16,0 1-80 0,2 3-16 0,1 1 0 16,1 2-192-16,1 0 128 0,-2-27-128 0,10 51 0 0,-10-51 0 0,0 0 0 15,24 66 0-15,-24-66 0 0,0 0 160 0,0 0-160 16,53 61 160-16,-53-61-160 0,0 0 224 16,0 0-48-16,72 24-16 15,-72-24 0-15,0 0 32 0,64-4 16 0,-43 0 0 0,0-5 0 0,0 1 64 0,-4-1 16 16,-3 2 0-16,1-1 0 0,-1-4 16 0,0 2 0 15,-3-1 0-15,-1 0 0 16,0 0 32-16,-3-1 16 0,1-2 0 0,-2 1 0 16,0 1 96-16,-3 0 32 0,1 1 0 0,-3 0 0 0,2-1-16 15,-3 3 0-15,1-1 0 0,-1 0 0 16,0 1-112-16,-2 4-32 0,0-1 0 0,1 3 0 0,-1 2-192 0,0 2-128 0,-1 2 160 0,0 4-160 31,0 2 0-31,0 3 0 0,0 2-208 0,2 5 64 0,1 1-192 0,1 1-48 16,-1-21 0-16,13 51 0 15,-13-51-112-15,0 0-16 0,40 70-16 0,-40-70 0 16,0 0 112-16,59 44 32 0,-59-44 0 0,0 0 0 16,71 18 208-16,-71-18 176 0,46 2-208 0,-46-2 80 0,46-9 128 0,-25 4 144 15,1-4-16-15,-2-1-128 0,1-2 432 0,-2-3-32 16,-4 0 0-16,-1-1 0 0,-1-2 240 0,-2 0 32 16,-2-1 16-16,-1 1 0 0,-1-3 32 0,-2 0 16 15,-1-3 0-15,-1-2 0 0,-2-1-48 0,-1 0-16 16,-3 5 0-16,0-1 0 0,-2 3-176 0,-1 2-48 15,-1 3 0-15,0 0 0 0,0 6-320 0,-2-1-128 16,2 3 0-16,0 2 0 16,2 1-496-16,-1 3-192 0,3 1-32 0,2 0-16 15,1 4-896-15,3 3-176 0,1 1-48 0,-4-8-19248 0</inkml:trace>
  <inkml:trace contextRef="#ctx0" brushRef="#br0" timeOffset="-207745.92">20686 1022 16575 0,'0'0'1472'0,"1"0"-1168"0,1 0-304 0,0 0 0 0,0 0 2048 0,1 0 336 0,1 0 80 0,3-2 16 0,4 2 1296 0,5-1 272 16,1 1 48-16,2-1 16 0,3-2-2608 0,-1 1-528 15,1 0-96-15,-2-3-32 0,0 2-336 0,0 1-80 16,0-1-16-16,-1-1 0 16,1-1-224-16,-1 3-64 0,-3-1 0 0,1-2 0 0,-4 4-128 0,-2 0 0 15,-1-1-160-15,-1 2 160 16,-4 0-800-16,-2 0-64 0,-1 2-16 0,-2-1-18256 16</inkml:trace>
  <inkml:trace contextRef="#ctx0" brushRef="#br0" timeOffset="-207595.42">20737 1187 22399 0,'5'4'496'0,"-1"-2"96"0,2-1 32 0,-2 1 0 0,1-2-496 0,-1 0-128 15,1 0 0-15,7-2 0 0,5 2 3744 0,7-3 736 16,5 1 128-16,1-3 48 0,0 1-2944 0,-2 0-592 0,-1 0-112 0,-3 1-32 16,-2 0-848-16,0 0-128 0,-3 0-128 0,-2 0-12480 15,-17 3-2480-15</inkml:trace>
  <inkml:trace contextRef="#ctx0" brushRef="#br0" timeOffset="-207140.33">21879 810 33167 0,'-1'-4'2944'16,"0"-1"-2352"-16,1 4-464 0,0 0-128 0,-2-1 928 0,1-1 160 16,-1-1 48-16,0-3 0 0,-1-1 256 0,0 1 48 0,1 2 16 0,0 4 0 15,-1 4-880-15,0 4-160 0,2 4-32 0,-2 3-16 16,0 5-368-16,0 3 128 16,2 2-128-16,-1 3 0 0,2-27 0 0,0 65 0 0,0-65 0 0,0 71 0 15,0-71 0-15,5 67 0 16,-5-67 0-16,7 60 0 0,-7-60 0 0,0 0 0 15,11 68 0-15,-11-68 0 0,0 0 176 0,0 0-48 0,0 0 0 0,15 62 0 16,-10-55 0-16,-3-2 0 0,1-2 0 0,2 0 0 16,-1-1 64-16,1-4 0 0,4 1 0 15,-1-2 0-15,2 0 288 0,3-1 64 16,0-2 16-16,2 1 0 0,1-1-64 0,1 0-16 16,1 1 0-16,0-1 0 0,4 2-80 0,-3 1-16 0,3-1 0 0,-1 2 0 0,0 2-112 0,0 0-16 15,-1 2-16-15,-2 0 0 16,-18-2-112-16,0 0-128 0,51 12 176 0,-35-9-176 0,-2 1 0 0,-3 0 0 15,0-1 0-15,-1 1 0 0,-1-2 0 0,-4-1 0 16,1 0 0-16,-2-1 0 16,-1 0-448-16,0-1-112 0,-2-2-16 0,2 0 0 31,-3-1-656-31,-1-2-144 0,-2 1-32 0,-1-4-19264 0</inkml:trace>
  <inkml:trace contextRef="#ctx0" brushRef="#br0" timeOffset="-206932.59">21769 741 29487 0,'-7'-6'2624'0,"6"3"-2112"0,1 2-512 0,0-1 0 0,0 1 1472 0,1 0 192 0,2-1 48 0,4-1 0 0,3 1 224 0,8-3 48 0,8 0 16 0,3-1 0 16,5 0-992-16,2-1-208 0,-1 2-32 0,2-2-16 15,-3-1-512-15,-2 3-112 16,-1-1 0-16,-3 2-128 0,-1 1 0 0,-4 0-224 15,-3 2 16-15,-2-1-13296 16,-1 2-2640-16</inkml:trace>
  <inkml:trace contextRef="#ctx0" brushRef="#br0" timeOffset="-206209.05">27636 769 23039 0,'0'-3'2048'16,"0"0"-1648"-16,0 2-400 0,0 1 0 0,0 0 1696 0,1-2 256 0,1-2 48 0,2-1 16 0,3-4 336 0,3 1 64 0,3-2 16 0,2 1 0 15,4 1-1312-15,0-1-256 0,4 2-48 0,0 0-16 16,-1 2-432-16,2 0-96 0,-1 1-16 0,1 3 0 15,-4 1 0-15,-3 2-16 16,1 3 0-16,-4 2 0 0,-3 1-96 0,-11-8-16 0,0 0 0 0,0 0 0 16,0 0 0-16,36 68 0 0,-35-51 0 0,-1-17 0 15,0 0-128-15,1 65 160 0,-1-65-160 0,0 0 160 16,-2 68-160-16,2-68 0 0,0 58 144 0,0-58-144 0,4 60 0 16,-4-60 0-16,8 60 0 0,-8-60 0 15,0 0 0-15,14 73 0 0,-14-73 0 0,0 0 0 0,9 60 0 0,-9-60 0 16,0 0 0-16,0 0 128 15,1 60 0-15,-2-48 0 0,-2-2 0 0,-1-1 0 16,-3 0 144-16,0-3 48 0,-3 1 0 0,-1-2 0 16,-5 0 128-16,-1-1 48 0,-3-1 0 0,-2-1 0 15,-1-2 64-15,-5 2 16 0,0-4 0 0,-2 1 0 0,-1 0-32 16,1-2 0-16,2-1 0 0,1-2 0 0,4 2-176 0,4-2-48 16,0 2 0-16,4-2 0 0,2 2-320 15,3 0 0-15,2-1 0 0,2 3 128 16,2 0-912-16,1 1-176 0,4 1-48 0,1 1-21904 0</inkml:trace>
  <inkml:trace contextRef="#ctx0" brushRef="#br0" timeOffset="-205619.42">22220 2200 1839 0,'0'-6'160'0,"1"2"-160"0,1 1 0 0,1-1 0 0,-1 1 4896 0,1 0 944 0,3-1 192 0,1-3 48 0,7-3-2080 0,7-7-416 16,6-5-64-16,6-5-32 0,2-4-1536 0,2 0-304 15,-1-2-64-15,-2 1-16 0,-1 1-800 0,-5 0-176 16,-1 1-16-16,-3 2-16 0,-2 1-160 0,-2 0-16 15,0 3-16-15,-4 3 0 0,-2 2-64 0,-2 1-16 16,0 1 0-16,-2 2 0 0,-3 2-64 0,0 0-16 0,-3 0 0 0,0 3 0 16,-1 1-80-16,-2-1 0 0,1 3-128 0,-2 1 192 15,1 2-320-15,-1 0-80 0,0 1-16 0,2 0 0 32,-2 3-784-32,0 1-144 0,0 2-48 0,-2 3-18336 0</inkml:trace>
  <inkml:trace contextRef="#ctx0" brushRef="#br0" timeOffset="-205224.03">22370 1766 11055 0,'1'-2'976'0,"2"-1"-784"16,0 1-192-16,-1 1 0 0,0 1 688 0,1-3 80 16,2-1 32-16,5-3 0 0,6-3 2672 0,1-3 544 15,4 0 96-15,0 1 32 0,2-1-1552 0,-2 0-304 16,0 1-64-16,-1-1-16 0,0 0-1008 0,-2 0-208 15,0 1-32-15,-3 0-16 0,-4 4-384 0,0-2-80 16,0-1-16-16,-2-1 0 0,-1 1-144 0,-1 1-16 16,-2 0-16-16,-1 2 0 0,-1-2 0 0,-2 2 0 0,-1 0 0 0,-1 4 0 15,1 0-80-15,-2 1-16 0,2 2 0 0,-1 2 0 16,1 2-192-16,0 1 144 0,0 2-144 0,1 4 128 16,1 1-128-16,1 3 0 15,-3-14 0-15,0 0 0 0,17 58 0 0,-17-58 0 16,0 0 0-16,33 69 0 0,-33-69 0 0,0 0 0 0,54 67 0 0,-54-67 0 15,0 0 0-15,54 49 0 16,-54-49 0-16,0 0 0 0,0 0 336 0,0 0-16 0,59 38 0 0,-55-35 0 16,-1-1 80-16,-1-1 16 0,-1 0 0 0,-1-2 0 15,-3 1-80-15,0 0-16 0,-2-1 0 0,-1 1 0 16,0 0-80-16,-2 0-32 0,-2 1 0 0,0-1 0 16,0 1-496-1,-1 1-96-15,1 1-32 0,0-1-13984 0,3 3-2816 0</inkml:trace>
  <inkml:trace contextRef="#ctx0" brushRef="#br0" timeOffset="-204698.9">24046 2461 12895 0,'3'-2'1152'0,"1"-1"-928"0,-1 1-224 0,0 1 0 0,0 0 2112 0,1-1 384 0,5-4 80 0,3-2 16 0,8-5 1024 0,3-4 208 0,1-2 32 0,-2-4 16 16,1 0-1808-16,-2-1-352 0,0-3-80 0,-1 1-16 15,1-3-752-15,-2 1-160 0,-2 1-16 0,-2 2-16 16,-2 1-288-16,0-3-64 0,-1-5-16 0,0-1 0 16,-4 1-96-16,-1 2-16 15,-3 4 0-15,1 2 0 16,-5 2-192-16,1 2 176 0,0 3-176 0,1 2 160 16,-1 2-160-16,2 3 0 0,1 1-192 0,1 2 192 15,0 3-320-15,2 0 64 0,0 3 16 0,0 1 0 16,2 0-240-16,-3 2-48 0,-1 3-16 0,-1 0 0 15,-1 4-960-15,-1-1-192 0</inkml:trace>
  <inkml:trace contextRef="#ctx0" brushRef="#br0" timeOffset="-204302.57">23942 2016 11967 0,'1'0'528'0,"1"-1"112"0,1 1-512 0,-1-1-128 0,1 1 0 0,0-2 0 16,3-1 2128-16,2 1 400 0,6-4 80 0,7-4 16 15,9-3 1104-15,5-5 240 16,6-6 32-16,3-3 16 0,1-4-2096 0,-1-2-400 0,-1-2-96 0,-4 1-16 16,-4 2-928-16,-6 3-192 0,-4 4-32 0,-2 0-16 15,-2 1-48-15,-1 0-16 0,-3 1 0 0,-2 3 0 16,-4 3-48-16,1 0 0 0,-1 0 0 0,0 2 0 15,-2 2-128-15,-2 3 128 0,-1 3-128 0,-2 3 128 0,-1 4-128 16,-2 1 0-16,0 4 0 0,-1 2 128 0,0 4-128 0,0 4 0 16,0 5 0-16,0 6 128 0,0-26-128 0,5 65 0 15,-5-65 0-15,11 80 0 0,-11-80 0 0,18 76 0 16,-18-76 0-16,22 63 0 16,-22-63 0-16,0 0 0 0,33 69 0 0,-33-69 0 15,0 0 208-15,0 0-32 0,41 56-16 0,-34-47 0 0,1-2 32 0,-3-3 0 16,1 0 0-16,-2-1 0 0,-1-1-192 0,0-1 0 15,-2-1 0-15,-1 0-176 16,0-1-640-16,0-1-128 0,0 1-16 0,-1 1-17840 0</inkml:trace>
  <inkml:trace contextRef="#ctx0" brushRef="#br0" timeOffset="-203874.82">25821 2365 35935 0,'-6'-1'3200'0,"3"-2"-2560"0,3 0-512 0,2 0-128 0,0 1 368 0,0-4 48 0,-1-4 16 0,1-5 0 0,1-8 656 0,2-7 144 16,5-4 32-16,0 0 0 0,1 3-560 0,-1-3-128 15,1-1 0-15,1-2-16 0,-1 1-272 0,-1 0-48 16,0 1-16-16,-2 0 0 0,-1 1-32 0,-1-1 0 16,-2 1 0-16,-1-2 0 0,1 4 0 0,-1 1-16 0,0 2 0 15,0 3 0-15,-2 2-16 0,2 0 0 0,-2 1 0 0,1 3 0 16,-2 3-160-16,0 3 0 0,-2 4 0 0,1 3-176 15,-3 3-112-15,1 3-32 0,-3 1 0 0,1 4 0 32,-1 4-176-32,-1 5-32 0,-2 1-16 0,4 4 0 15,-2 2-496-15,4 4-112 0,2 2 0 0,1-26-16992 16</inkml:trace>
  <inkml:trace contextRef="#ctx0" brushRef="#br0" timeOffset="-203415.16">25651 1624 7887 0,'-20'18'336'0,"9"-8"96"0,1 0-432 0,2-2 0 0,2-2 0 0,2-3 0 15,0 1 1904-15,-3 4 288 0,-3 4 64 0,-3 5 16 16,0 1 656-16,3-2 128 0,5-2 16 0,3-3 16 16,4-4-1360-16,1-3-256 0,4-2-64 0,1-2-16 15,2-4-704-15,1-4-144 0,2 0-32 0,-2-2 0 16,1-1-304-16,-3-2-64 0,1-1-16 0,-1 0 0 15,-2 0-528-15,-3 0-112 0,0-3-32 0,-2-3 0 16,-1 0 80-16,-1 0 16 0,-1 2 0 0,1 0 0 0,0 2 448 0,0 0 320 16,1 1-64-16,2 1 0 0,1 1 448 0,2 3 64 15,0 2 32-15,1 4 0 0,1 4 32 0,1 1 0 16,0 2 0-16,1 2 0 0,-10-5-112 0,0 0-16 16,0 0 0-16,68 43 0 0,-68-43-224 0,0 0-48 15,78 41-16-15,-78-41 0 0,55 22 16 0,-55-22 0 16,54 16 0-16,-54-16 0 0,0 0-192 0,67 14-48 15,-50-11 0-15,-3-2 0 0,-4 1-192 0,-1-1 0 0,-3-1 128 16,-2 1-128 0,-4 1-448-16,-2 1-128 0,-3 1-16 0,-4 3-18416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18:28.3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7915 17343 13823 0,'-1'-5'1216'0,"0"-4"-960"0,1 4-256 0,-2 2 0 0,2 0 1696 0,-1-1 288 0,-1-1 64 0,-3-10 16 0,-4-6 576 0,-1-3 112 15,-1 1 32-15,-2 2 0 0,2 1-416 0,-4 3-96 16,-2 3-16-16,-3 1 0 0,0 1-1264 0,-3 0-256 15,-1 1-48-15,-1 3-16 0,0-1-320 0,-4 2-64 16,1 0-16-16,-4 1 0 0,-4 2-64 0,-3 3-16 16,-1 2 0-16,-2 5 0 15,-3 2-32-15,-2 4-16 0,0 2 0 0,-1 4 0 0,2 5-144 0,0 3 0 16,1 8 0-16,4 3 0 0,5 5 0 0,2 4 0 16,5-3 0-16,3 7 0 15,-1 6 0-15,1 2 0 0,7 2-128 0,3-5 128 0,5-9 0 0,5 2-144 0,5 3 144 0,1-51 0 16,11 95-192-16,-11-95 192 0,27 73-192 0,-27-73 192 15,39 61-176-15,-39-61 176 16,60 54-160-16,-60-54 160 0,69 39 0 0,-69-39-144 16,73 27 144-16,-73-27 0 0,81 14 0 0,-43-12 0 15,-1-2 0-15,1-6 128 0,0-1 64 0,-1-3 0 16,-2-1 16-16,-1-3 0 0,-2-2 128 0,1-2 32 16,-3-2 0-16,-4-3 0 0,-2-1 80 0,-4-1 0 15,1-3 16-15,-2-2 0 0,-1-1 64 0,-1-1 16 16,0 0 0-16,-1 0 0 0,1-5 0 0,-3-1 0 15,-2 0 0-15,-5 1 0 0,-1 6-96 0,-4-4 0 16,-5-5-16-16,-4-4 0 0,-5-2-32 0,-5-1 0 0,-2 3 0 0,-7 2 0 16,-4 4-112-16,-1 4-32 0,-2 3 0 15,-6 4 0-15,-6 4-128 0,-4 4-128 0,-4 3 144 0,-3 5-144 0,1 4 0 0,-2 1 0 16,4 3 0-16,0 3 0 16,3 5 0-16,6-1-240 0,4 4 32 0,8 1 0 15,3 1-352-15,4 1-64 0,2-1-16 0,4 3 0 16,5-1-560-1,-1 4-112-15,3 1-32 0,-2 4-13216 0,2 3-2656 0</inkml:trace>
  <inkml:trace contextRef="#ctx0" brushRef="#br0" timeOffset="8636.9">24126 12142 6447 0,'1'-6'576'0,"-1"2"-576"0,0 1 0 0,0 2 0 0,0-1 672 0,0 1 32 0,1-1 0 0,-1-2 0 15,3 0 512-15,0-2 96 0,-2-2 32 0,2 1 0 16,-1-2 416-16,-1 1 96 16,-1 2 0-16,0-2 16 0,0 2 48 0,-3-3 0 0,2 1 0 0,-1-1 0 15,1 0-176-15,0 0-16 0,-1-1-16 0,-1 0 0 16,1-1-272-16,-3 0-48 0,2-1-16 0,1 2 0 15,-1 1-512-15,0-3-96 0,-1 1-32 0,1-2 0 16,-1 3-352-16,-1-1-80 0,1 0-16 0,-1-1 0 16,0 3-32-16,1-1 0 0,-2-3 0 0,-1 0 0 15,-1 1 48-15,-2-1 0 16,0-1 0-16,-1 2 0 0,4 3 0 0,0 0 0 16,1 2 0-16,-1-1 0 0,-2-1-32 0,-3-5 0 0,-5-4 0 0,-4-6 0 0,-5-2-32 0,-2-2-16 15,1 1 0-15,-1 0 0 0,2 2-64 0,1 1-16 16,2 0 0-16,-1 1 0 0,0 0-16 0,2-1-128 15,-2 3 192-15,1-1-64 16,1 2-128-16,0 0 192 0,1 3-192 0,1 0 192 16,-1-1-192-16,1 1 128 0,1 1-128 0,-1 1 128 15,0 1-128-15,-4-2 0 0,-3-5 144 0,-4-2-144 0,-1 1 0 0,-2 1 144 0,0 1-144 16,-3 3 0-16,3 1 160 0,-1 1-160 16,0 1 128-16,-2 1-128 0,2 2 128 15,-4-1-128-15,6 1 0 0,-3 0 128 16,1-1-128-16,11 5 0 0,6 2 0 0,-4 0 0 0,-5 0 0 15,-12-2 0-15,-9 1 0 0,-7 0 0 16,-2 1 0-16,2-1 0 0,3 0 0 0,4-1 0 16,3 2 0-16,2-1 0 0,7 2 0 0,3 1 0 15,5 0 0-15,-3 2 0 0,-10-2 0 0,-9 3 0 16,-6 0 0-16,1 1 0 0,1 2 0 0,2 0 0 0,2 0-128 16,1 1 128-16,2 2 0 0,2-2 0 0,3 0 0 15,-6 3 0-15,-6 3 0 0,-4 1 0 0,0 4 0 0,3-1 0 16,1 1 0-16,2-1 0 0,6 1-128 0,-4-1 128 15,-1 3 0-15,-1 2 0 0,4 3 0 0,0 0 0 16,0 5 0-16,-3 3 0 0,0 5 0 0,-1 2 0 16,0 1 0-16,1 0 0 0,1 2 0 0,2-2 0 15,0-2 0-15,0 3 0 0,0-3 0 0,-1 4 0 16,2 1 0-16,2 3 0 0,3 2 0 0,1 2 0 16,2 5 0-16,4-1 0 0,3 2-128 0,1-2 128 0,1 3 0 15,3-3 0-15,3-4 0 0,-1 5 0 0,1 2 0 0,1 1 0 16,5-1 0-16,-1 6 0 0,2 4 0 15,5 0 0-15,3-3-128 0,3-1 128 0,2-3 0 16,3-3 0-16,2 3 0 0,1 1 0 0,2 3 0 0,3 2 0 16,3 1-128-16,3-2 128 0,2 0 0 0,3-6 0 15,-18-57 0-15,41 112 0 0,-15-55 0 0,2 1 0 16,3 1-128-16,3-3 128 0,1-2 0 0,4-2 0 16,-1-1 0-16,-38-51 0 0,76 92-144 0,-76-92 144 15,86 85 0-15,-86-85 0 0,88 77 0 0,-40-36 0 16,4 3 0-16,3-1 0 0,2-2 0 0,-2-3 0 0,0-4 0 0,0-6 0 15,1-1 144-15,5-7-144 0,0-4 192 0,1-4-64 16,2-1 0-16,1-2 0 16,-2-2 64-16,-2-3 16 0,-5-4 0 0,2-3 0 0,3-3 0 0,-2-1 0 15,-2-1 0-15,-1-3 0 0,2-1-48 0,-4-3-16 16,-2-4 0-16,-4-2 0 0,-4 0-16 0,-3-3 0 16,-3 0 0-16,-4-1 0 0,-3-2-128 0,-3-2 0 15,-2-3 0-15,-2-2 128 0,-3-1-128 0,-4-3-272 0,-1-2 64 16,-8 0 16-1,-5 2-880-15,-10-4-160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17T18:51:59.40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17T18:52:00.872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15329 15952 0,'0'0'0,"0"0"0,75 29 16,-38 0-1,-18 13-15,-20 15 16,-10 6-16,-16 12 16,-23 17-1,-3 1-15,-4 9 16,57-102 0,0 0-16,-168 410 31</inkml:trace>
  <inkml:trace contextRef="#ctx1" brushRef="#br0">12348 9955 22111 0,'-5'-5'1968'0,"0"4"-1584"0,3 1-384 0,0 0 0 0,1 0 320 0,-3 1 0 0,-5 2-16 0,-5 3 0 0,-6 5 1200 0,-7 8 240 16,-1 7 48-16,-4 10 16 0,-2 3-80 0,-4 7-32 15,-3 7 0-15,-5 2 0 0,0 3-864 0,-4-1-160 0,-2-2-32 0,-3 1-16 16,-3 4 96-16,0 2 32 0,2 0 0 0,-4 2 0 16,0 3-288-16,-4-2-48 0,2-2-16 0,1-4 0 15,0-3-64-15,2 1-16 16,2-1 0-16,1 1 0 0,2-2-64 0,2-4 0 0,1-3-16 0,3-4 0 16,4-5-96-16,1-5-16 15,3-1 0-15,3-5 0 0,5-3-128 0,1-1 0 0,1-1 0 0,0 0 128 16,5-2-128-16,0-1 0 0,1 2 0 0,2-2 0 15,4-3 0-15,2-2 0 0,2 1 0 0,2-2 0 16,0 0-224-16,1 0-32 0,1-2 0 0,2-2 0 16,1-1-256-16,1-2-48 0,2 1-16 0,2-4 0 15,2-3-896-15,2 1-192 0,0-2-48 0,3-3-15136 16</inkml:trace>
  <inkml:trace contextRef="#ctx1" brushRef="#br0" timeOffset="462.98">10727 11305 1727 0,'-24'27'0'0,"2"-6"0"0,1 2 0 0,3-3 144 0,4-5-144 0,1-1 0 0,-5 6 0 0,-15 17 0 0,-18 18 1840 0,-12 16 336 0,-9 8 64 16,1 0 0-16,8-4 896 0,6-7 160 0,8-8 32 0,1-3 16 15,1-1-528-15,6-8-128 0,4-4 0 0,6-7-16 0,7-7-64 0,7-9-16 16,3-3 0-16,4-4 0 0,2-2-1776 0,3-5-368 16,1-2-64-16,4-3 0 0,0-1-144 0,3-2-32 15,3-1 0-15,1-2 0 0,1-2 48 0,6-2 0 16,3-3 0-16,4-1 0 0,3 0 0 0,5-3 16 15,2 0 0-15,4-1 0 0,5 1-48 0,2-2-16 16,3 1 0-16,3-1 0 16,3-1-16-16,4-5-16 0,5-1 0 0,-1-4 0 0,-1-3-48 0,3-1 0 0,-2 0 0 15,-3 0 0 1,2-2 16-16,-1 0 0 0,-1 2 0 0,-2-1 0 16,0 2 48-16,-9 4 16 0,-7 5 0 0,-5 2 0 15,-7 1 80-15,-4 5 16 0,-5 2 0 0,-5 3 0 16,-2 2-64-16,-4 1-16 0,-2 4 0 0,-4 2 0 15,-1 0-224-15,-2 1 128 0,-1 0-128 0,-1 2 0 16,-2 0-576-16,-1 1-224 0,-1 2-32 0,-1 1-13472 16,2 2-2688-16</inkml:trace>
  <inkml:trace contextRef="#ctx1" brushRef="#br1" timeOffset="208329.07">3437 17107 8287 0,'-1'-2'736'0,"0"2"-592"0,1 0-144 0,0 0 0 0,0 0 1088 0,-2 0 176 0,2 1 32 0,-3 0 16 0,2 4 704 0,0 0 144 16,-1 4 16-16,1-1 16 0,-1 5-352 0,1-3-80 15,-1 3-16-15,2-2 0 0,-1 2-576 0,1 1-112 16,-3 1-32-16,2 1 0 0,2 1-368 0,1-2-80 16,0 2 0-16,3-1-16 15,0-1-304-15,1 0-48 0,1-1-16 0,0-2 0 0,2 1-192 0,-2-3 176 16,0-2-176-16,0-1 160 15,1 1-32-15,1-3-128 0,1-1 192 0,0-2-64 0,1-1 160 0,2-4 32 16,-2 1 0-16,0-4 0 0,0-1 64 0,2-2 32 16,0-2 0-16,0-2 0 0,-1-1 128 0,1-1 32 15,0 1 0-15,-2-1 0 0,0 1-160 0,1-1-32 16,-3 1 0-16,-1-2 0 0,-1 2-80 0,-3 0-32 0,0-2 0 16,-2 2 0-16,0 2-48 0,-2-3-16 0,0 3 0 15,0-1 0-15,-1 2 16 0,0 1 0 16,-1 0 0-16,-1 0 0 0,0 3-64 0,2 0-16 0,-2 3 0 15,2 1 0-15,-1 1-144 0,1 2 0 0,0 0 144 16,-2 0-144-16,1 3 0 0,1 1 0 16,-1 2 0-16,1 3 128 0,1-1-128 0,0 1 0 0,1-1 0 0,2 2 0 15,2 0 0-15,-1 1 0 16,1 0 0-16,1-1 0 0,0 0 0 0,-1-1 0 0,1-2 0 0,1 0-128 16,0-3 128-16,0-1 0 15,0 0 0-15,0-2 0 0,0-1 0 0,0-1 0 0,1-2 0 0,-3-1 0 16,2 1 0-16,-1-1 0 0,1-1 0 0,-1 0 0 15,-1-1 0-15,0-1 0 0,-1 1 0 0,0-2 0 16,3 1 0-16,-3 0 128 0,-1 2-128 0,0-2 128 16,0-1-128-16,1-5 144 0,-1 0-144 0,1-1 160 15,-3 0-160-15,2-1 128 0,-3-1-128 0,0-2 128 16,0 1-128-16,0-3 0 0,-1 0 144 0,-1 0-144 0,2 4 0 0,-1 0 0 16,0 2 0-16,-2 1 128 15,1 0-128-15,0 4 0 0,-1 0 0 0,0 1 0 0,0 2 0 0,0 2 0 0,0 1 0 0,1 0-128 16,-1 2-112-1,1 1-16-15,2 0 0 0,0 1 0 16,0 2-416 0,2 1-96-16,-1 3 0 0,1 2-17760 0</inkml:trace>
  <inkml:trace contextRef="#ctx1" brushRef="#br1" timeOffset="209441.08">4032 17205 911 0,'-7'0'0'0,"3"0"0"0,0 1 0 0,1 1 0 0,1-1 1808 0,2 1 288 0,-1 0 48 0,0 3 16 16,-4 2-560-16,0 4-128 0,0 3 0 0,1 2-16 0,0 2-32 0,3-1 0 31,1 0 0-31,1-3 0 0,3 0-464 0,3-1-112 0,2 0-16 0,-9-13 0 16,0 0-160-16,0 0-32 0,0 0-16 0,73 35 0 15,-57-32-96-15,-2-2-16 16,-1-1 0-16,1-1 0 0,3-2 0 0,0-3-16 0,0-1 0 0,-2-1 0 0,-2 1 224 0,1-3 48 31,-1-3 16-31,-1-2 0 0,1-2 304 0,-3-2 64 16,-2 2 16-16,-2-1 0 0,-2 0 80 0,-4 1 16 0,-1 1 0 0,-3 2 0 15,-1 1-432-15,-3 1-96 0,-3-1-16 0,-4 1 0 16,0 5-256-16,-3 2-48 0,-2 2-16 0,0 3 0 16,-3 6-176-16,2 1-32 0,0 1-16 0,1 5 0 15,-1 2-176-15,0 1 0 0,1 2 0 0,0 1 128 16,2 2-304-16,2 0-64 0,4 0-16 0,2 0 0 15,1 3-672-15,5-1-144 0</inkml:trace>
  <inkml:trace contextRef="#ctx1" brushRef="#br1" timeOffset="210478.28">10390 18064 25791 0,'0'0'2304'0,"0"0"-1856"0,0 0-448 0,0 1 0 0,2 1 0 0,-2-1 0 0,-2 2 0 0,2 1 0 0,0 3 688 0,0 3 80 16,0 4 32-16,2 2 0 0,-1 2 32 0,-1 3 0 15,2 2 0-15,0 1 0 0,0 1-576 0,-2-25-128 16,8 50 0-16,-8-50-128 0,0 0 160 0,0 0-160 0,37 71 128 0,-37-71-128 31,0 0 0-31,0 0 0 0,0 0 0 0,71 28 0 0,-54-28 176 0,0-3 48 0,2-3 16 0,-2-1 0 31,0 0 384-31,-1-3 80 0,-1 0 0 0,1 0 16 0,-1-1 32 0,-2 1 0 0,-2-1 0 0,-2 0 0 16,-1-1-208-16,1 0-32 0,-3-1-16 0,-1-1 0 31,-1 3-112-31,-1-2 0 0,-3 0-16 0,0 3 0 16,0 3-112-16,-1 2 0 0,-2 2-16 0,2 3 0 0,-2 0-96 0,-1 3-16 0,1 2 0 0,0 2 0 16,1 2-128-16,2 1 0 15,2 2 0-15,1 1 0 16,2 1-128-16,-5-14-16 0,0 0 0 0,0 0 0 0,44 59-64 0,-44-59-16 15,0 0 0-15,0 0 0 0,65 50-96 0,-65-50-32 16,0 0 0-16,0 0 0 0,74 23 160 0,-57-22 16 16,0-1 16-16,-3-3 0 0,1 0 160 0,-2-1 0 15,0-2 128-15,-2-2-128 0,0-2 368 0,-1-3 0 16,-1 1 0-16,-2-3 0 0,0 0 32 0,-3-1 16 16,0-2 0-16,-1 0 0 0,1-2 48 0,-4 2 16 15,0-2 0-15,-3 1 0 0,1 1 0 0,-3 1 0 0,1 0 0 0,0 0 0 16,-2 3-160-16,1 0-48 0,-2 0 0 0,-1 2 0 15,3 4-272-15,-2 0 0 16,0 2 0-16,-2 3 0 16,1 2-512-16,-2 2-176 0,0 5-16 0,0 1-12800 0,3 4-2544 0</inkml:trace>
  <inkml:trace contextRef="#ctx1" brushRef="#br1" timeOffset="210713.31">11384 18079 28559 0,'-8'0'2544'0,"3"0"-2032"0,2 3-512 0,0 0 0 0,2 0 1232 0,-2 0 160 0,0 1 16 0,-1 3 16 0,-2 6-160 0,-1 2-48 16,0 5 0-16,0-2 0 0,3 2-208 0,1-4-48 16,0-1-16-16,3-1 0 0,2-2-656 0,0-1-128 15,1-1-32-15,1 0 0 0,1-2-128 0,-1 1 0 16,0-2 0-16,0-2 0 0,-1 1-224 0,0-2-80 15,-2 1-16-15,1-1-11904 0,-1 0-2400 0</inkml:trace>
  <inkml:trace contextRef="#ctx1" brushRef="#br1" timeOffset="-211181.83">18510 15118 11967 0,'-1'2'1072'0,"-1"-1"-864"0,1 1-208 0,0-1 0 0,-1 3 896 0,-1-1 144 0,-2 4 32 0,-5 4 0 0,-1 5 704 0,-4 4 144 15,4 2 16-15,1-1 16 0,2 1-928 0,4 0-176 16,1-1-32-16,4 1-16 0,-1-22-800 0,0 0 0 16,21 66-192-16,-21-66 48 15,0 0-496-15,43 58-80 0,-43-58-32 0,0 0 0 16,0 0-224-16,66 58-48 0,-66-58-16 0,0 0 0 0,0 0 512 0,69 38 96 16,-52-34 32-16,-1-1 0 0,1-1 400 0,0-5 128 15,2-2 0-15,0-2 0 0,-2 0 1088 0,1-1 240 16,-1-5 32-16,-1-1 16 0,-1 0 672 0,-2-2 128 15,0-1 16-15,-2 0 16 0,-1 2-96 0,-3-3 0 0,0 1-16 16,-3 0 0-16,-1 3-1136 0,-2-3-240 0,-1 1-32 0,-1 0-16 16,0 5-240-16,-2 1-48 15,0 3-16-15,0 3 0 0,0 1-176 0,0 3-48 16,1 3 0-16,-3 4 0 0,1 2-272 0,3 0 0 0,-1 6 0 0,2-1 0 16,2 3-288-16,2 0-64 0,-4-17-16 15,0 0 0-15,0 0-208 0,40 70-64 0,-40-70 0 0,0 0 0 31,55 45-416-31,-55-45-96 0,0 0 0 0,66 24-16 0,-66-24 16 0,44 5 16 0,-26-5 0 0,-1-5 0 0,0 1 1136 0,-1-3 192 16,-1 0 48-16,-1-3 16 16,0 0 736-16,-1-1 160 0,0-2 16 0,-2 1 16 0,-1-1-256 0,-3 0-48 15,-1-1-16-15,-1-2 0 16,0 1-304-16,-3-3-64 0,1 2-16 0,-1-2 0 0,-2-1-224 0,1 2-32 16,-1 2-16-16,0 2 0 15,0 2-208-15,0 2-240 0,-1 1 48 0,-2 1 16 16,1 3-736-16,-2-1-160 0</inkml:trace>
  <inkml:trace contextRef="#ctx1" brushRef="#br1" timeOffset="-210967.75">19342 15271 24879 0,'10'-3'1088'0,"-6"2"256"0,4-1-1088 0,-3 1-256 0,-1 1 0 0,1-2 0 0,2 2 1936 0,4-1 336 0,7-2 64 0,5 0 16 0,5 1-112 0,0-1 0 16,-1-2-16-16,0 3 0 0,-3-1-1456 0,0 1-304 16,-3 1-48-16,-1 0-16 0,-3-1-224 0,0 1-48 15,-1-1-128-15,-1 1 192 0,-1-1-320 0,-1 1-80 32,1 0-16-32,-3 1-12448 0,-2-2-2480 0</inkml:trace>
  <inkml:trace contextRef="#ctx1" brushRef="#br1" timeOffset="-210800.13">19393 15449 29487 0,'9'-3'1296'0,"-5"2"288"0,4-2-1264 0,-2 1-320 0,-2 1 0 0,0-2 0 16,4 0 1920-16,4-1 336 0,7-3 64 0,5-1 16 15,4-1-960-15,-3 1-192 0,1-1-32 0,-6 1-16 31,-4 1-928-31,-1 2-208 0,-6 3 0 0,0 0-18624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7T18:52:25.76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17T18:52:56.615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4583 6947 911 0,'1'-9'0'0,"-1"5"0"0,0 0 0 0,0 1 0 0,0 2 2256 0,0-1 368 0,0 1 80 0,0-2 16 0,0-1-432 0,-1 0-96 15,0-1-16-15,-2 3 0 0,1 0 0 0,0 4-16 16,-1 0 0-16,-1 4 0 0,1 1-848 0,-2 2-160 15,1 0-48-15,-3 3 0 16,1 2-192-16,-2 1-32 0,1 4-16 0,0 2 0 0,-3 2-96 0,0 3 0 16,2 3-16-16,-2-2 0 0,1-3-208 0,-1 1-32 15,0 3-16-15,1 0 0 0,-1-2-80 0,0 1-16 16,0-3 0-16,1 0 0 0,2-2 0 0,-1 1 0 16,-2 0 0-16,2-1 0 0,-1-2-144 0,2-2-48 15,1-1 0-15,-1 0 0 0,2-1-80 0,-1-2 0 16,2 1-128-16,0-2 192 0,-1 0-48 0,1 0-16 15,0-2 0-15,0 0 0 0,-1 1-128 0,1-3 160 0,0 1-160 0,0 0 160 16,1-1-160-16,0-1 0 0,0-1 0 0,0 0 128 16,1-1-128-16,0-2 0 0,1 0 0 0,1-1 0 15,-2 0 0-15,2-2 0 0,0-1-160 0,0 0 160 16,0 0-656-16,0-1-48 0,0-2 0 0,0 0-11456 16,0 1-2304-16</inkml:trace>
  <inkml:trace contextRef="#ctx0" brushRef="#br0" timeOffset="523.28">4111 7492 8287 0,'3'-7'368'0,"-2"3"80"0,1 1-448 0,-2 0 0 0,0 0 0 0,1 2 0 0,-1-2 2048 0,0 0 320 0,3-2 64 0,-1-1 0 0,-1 2 832 0,0 1 176 0,2 0 16 0,-1 3 16 15,-1 0-1568-15,0 3-320 0,1 1-64 0,1 2-16 16,-2 1-352-16,0 0-80 0,1 3-16 0,-1 0 0 16,1 1-352-16,-1 0-64 0,1 2 0 0,-1-2-16 15,0 2-336-15,1 0-64 0,-1 1-16 0,1 0 0 16,0 0-64-16,0 2-16 0,-1-1 0 0,1 1 0 15,-2 2-128-15,0-1 128 0,1 3-128 0,-1-3 128 16,1-3-128-16,-1 0 0 0,2-1 0 0,-1 0 128 0,2-2-128 16,0-1 0-16,0-3 144 0,-2-1-144 0,3-2 192 0,-1-1-48 15,3-2 0-15,-2-1 0 0,2-1 160 0,-1-2 16 16,3-1 16-16,0-2 0 16,3-3 64-16,1 1 16 0,2-3 0 0,0-2 0 0,1 0 0 0,2-1 0 15,2-1 0-15,-1-1 0 16,3-1-16-16,-1 1 0 0,-2 2 0 0,1 0 0 15,-2 3-48-15,-2 1-16 0,2-1 0 0,-1 1 0 0,-2 1-80 0,0 2 0 16,0 0-16-16,-1 0 0 0,0 2-64 16,-2-1-16-16,0 2 0 0,-2-1 0 0,-2 3-32 0,-2-1-128 15,1 1 192-15,-2 1-64 0,-1 0-128 0,0-1 160 0,0 2-160 0,-3 0 160 16,0 0-160-16,0-1 0 16,-2 1 0-16,1 0 0 0,-2-2 0 0,-1 2-144 0,0 0 144 0,-3 0-208 15,-1 2-752 1,1-1-160-16,-2 2-32 0,-1 3-20752 0</inkml:trace>
  <inkml:trace contextRef="#ctx0" brushRef="#br0" timeOffset="3924.93">6605 7706 18431 0,'4'-2'1632'0,"0"-1"-1312"0,-1 1-320 0,0-1 0 0,-1 0 1440 0,3-1 224 0,3-3 32 0,5-6 16 15,4-4 720-15,3-3 160 0,-1 0 32 0,1 1 0 16,-3-1-1280-16,0 1-240 0,-3 2-48 0,-1 2-16 16,0 2-400-16,-2 0-64 0,-1 1-32 0,-3 2 0 15,1 1-240-15,-2 0-48 0,0 1-16 0,-2 1 0 16,0 2-64-16,-1-2-16 0,0 1 0 0,0 0 0 0,1 1-160 0,-1-1 160 16,0 0-160-16,-1 1 160 0,1-1-160 0,1 0 0 15,-1 1 0-15,0-1 0 0,0 3 0 0,0-1 0 16,0 0-160-16,-1 1 160 15,1 2-1424-15,-1 1-192 0</inkml:trace>
  <inkml:trace contextRef="#ctx0" brushRef="#br0" timeOffset="4625.56">7028 7074 11967 0,'-2'4'1072'0,"-1"1"-864"0,1-3-208 0,2 0 0 0,0-1 400 0,0 3 48 0,-1 2 0 0,-1 5 0 0,2 4 528 0,2-1 112 15,2-2 32-15,2 0 0 0,2-1-288 0,4-3-64 16,-1 0-16-16,2-4 0 0,-13-4 432 0,0 0 96 16,0 0 0-16,66 11 16 0,-52-11 48 0,-3-1 0 15,2-2 0-15,0 0 0 0,-1-3-144 0,3-1-32 16,-1-1 0-16,0-2 0 0,-1-1-64 0,-2-2-16 16,-1 0 0-16,-3 0 0 0,0 1-224 0,-3-1-48 15,0 0-16-15,-2 1 0 0,-2-3-320 0,0 3-64 16,-3-2-16-16,-1 1 0 0,-1-1-64 0,-2 1-16 15,-1 0 0-15,-3 2 0 0,-2 0-80 0,-1 2-32 0,-3 2 0 0,-2 2 0 16,1 0-80-16,-3 4 0 0,0 2-128 0,-2 4 192 16,3-1-192-16,2 3 0 0,1 1 128 0,4 1-128 15,2 1 0-15,3 1-160 0,1 2 32 0,2-1 0 16,2 4-416 0,2-2-80-16,2 2-16 0,4-1-12080 0,2 1-2416 15</inkml:trace>
  <inkml:trace contextRef="#ctx0" brushRef="#br0" timeOffset="4942.6">7473 6708 20271 0,'-5'-13'896'0,"2"6"192"0,0 2-880 0,2 1-208 16,-1 1 0-16,1 0 0 0,1 1 1536 0,-2 0 256 0,1-3 48 0,0 1 16 15,-1 0 496-15,1 1 96 16,2 4 32-16,-1 4 0 0,2 2-1600 0,-1 3-320 0,2 4-64 0,-2 1-16 16,-1-15-176-16,0 0-48 0,13 67 0 0,-13-67 0 15,11 51-48-15,-11-51-16 16,13 50 0-16,-13-50 0 0,0 0-64 0,18 60-128 0,-13-43 176 0,-1-3-176 16,0-1 256-16,-1-2-48 0,0-1-16 15,-1-2 0-15,0 1 32 0,-1-2 0 16,1 0 0-16,-2 0 0 0,0-3-96 0,-3 0-128 0,1 1 176 15,1-3-176-15,-2 3 0 0,2-2 0 16,1-1 0-16,-2 0 0 0,1-1 0 0,0-1 0 0,-2 0 0 0,3-1-12240 16,-2 1-2448-16</inkml:trace>
  <inkml:trace contextRef="#ctx0" brushRef="#br0" timeOffset="5497.81">7845 6484 13823 0,'0'-6'608'0,"0"3"128"0,0-1-592 0,-2 1-144 0,2 2 0 0,-1-1 0 16,1 2 2240-16,-1 0 400 0,-1 2 96 0,1 0 16 15,1 3-608-15,-2 3-112 0,1 3-32 0,0 4 0 16,-1 2-1248-16,1 4-256 0,-1 1-48 0,1 4-16 15,1 2-80-15,-2 2-16 0,4 1 0 0,-1-2 0 32,1 0-208-32,-1-4-128 0,-1-25 160 0,0 0-160 0,14 69 0 0,-14-69 0 15,0 0 0-15,0 0 0 0,23 58 144 16,-16-49-16-16,-1-2 0 0,1-3 0 0,0-1 192 0,0-3 16 16,0-2 16-16,1 0 0 0,-1-3 368 0,0-2 80 15,0 2 16-15,-1-2 0 0,0 1-112 0,-2-1 0 16,-3 0-16-16,1 0 0 0,-4 0-368 0,0 1-64 15,-3-1 0-15,0 1-16 0,-1 2-112 0,-4-2 0 16,-1 2-128-16,-2 1 192 0,-2 1-192 0,-1-1 128 16,-1 3-128-16,0 1 0 0,0 3 0 0,0 2 128 0,0 1-128 15,2 3 0-15,2 1 0 0,0 2 0 0,5 1 0 16,1 0 0-16,1 2 0 0,3-2 0 0,2-1 0 0,1 1 0 16,3-2 0-16,0 1 0 0,2-2 0 0,-1-1 0 15,4-1 0-15,-1-3 0 0,1-1 0 0,1-2 0 16,2 0 0-16,-1-2 0 0,1 1 0 0,0-4 0 15,2 1 0-15,1-2 0 0,-1 0 0 0,1-1 0 16,-1 0 128-16,1-3-128 0,3 0 176 0,-2-1-176 16,1 3 128-16,-2-1-128 0,0 1 0 0,0 0 0 15,0 1-304 1,-2 1-112-16,-1 3-32 0,0 2-18192 0</inkml:trace>
  <inkml:trace contextRef="#ctx0" brushRef="#br0" timeOffset="6821.66">7613 8577 13823 0,'-4'-1'1216'0,"3"1"-960"0,-1 1-256 0,1 2 0 0,1-2 368 0,0 2 16 0,0 2 16 0,0 2 0 0,0 4 336 0,1 6 64 16,2 1 16-16,1 2 0 0,-4-20 464 0,0 0 112 15,19 58 16-15,-19-58 0 0,0 0-656 0,0 0-128 16,32 73-32-16,-32-73 0 0,0 0 48 0,0 0 0 0,35 63 0 0,-35-63 0 15,0 0-48-15,0 0 0 0,34 59 0 0,-34-59 0 16,0 0-144-16,0 0-16 0,43 62-16 0,-43-62 0 16,0 0-32-16,0 0 0 0,49 50 0 0,-49-50 0 15,0 0 0-15,0 0 0 0,61 32 0 0,-61-32 0 16,0 0 112-16,0 0 16 0,73 16 0 0,-52-16 0 16,1 0 0-16,0 0 0 0,4-2 0 0,-2 1 0 15,0 1-128-15,0-3-32 0,1 1 0 0,1 0 0 16,-2-1-176-16,1-1-48 0,3-1 0 0,1 1 0 0,-1-2-128 0,0-1 0 15,2 0 0-15,-1 0 128 0,2-1-128 0,3-1 0 16,3 1 0-16,4-5 128 0,1 0-128 0,2 1 0 16,-4 0 0-16,1 0 0 0,1 0 0 0,-1 1 128 15,-4 3-128-15,2-1 0 0,4-1 0 0,2 3 128 16,0 3-128-16,-2 3 0 0,-1 1 0 0,-42 0 0 16,85 7 0-16,-85-7 0 0,80 11 0 0,-80-11 0 0,74 18 0 0,-74-18 0 15,69 19 0-15,-69-19 0 16,58 19 0-16,-58-19 0 0,0 0 0 0,80 34 0 15,-80-34 0-15,0 0 0 0,68 41 0 0,-68-41 0 0,0 0 0 0,0 0 0 16,58 57 0-16,-58-57 0 0,0 0 0 0,0 0 0 16,0 0 0-16,40 68 0 0,-35-57 0 0,2-1 0 15,-1 0 0-15,0-3 0 0,-1 1 0 0,-1-4 0 16,2 1 0-16,-2-2 0 0,1-3 0 0,-3-2 0 16,1 1 0-16,1-4 160 0,-1 1-160 15,0-4 160-15,1-2 144 0,-1-1 16 0,1 1 16 0,1-3 0 0,0 0-48 16,1-2-16-16,0-2 0 0,2 0 0 0,1-2-80 0,0 1-32 15,1-2 0-15,0 2 0 0,2 1-160 0,0 0 128 16,2 1-128-16,1 2 128 0,-3 0-128 0,5 1 0 16,2 2 0-16,-1 1 0 15,0 2 0-15,3-1 0 0,2 2 0 0,2 2 0 0,1 2 0 0,1 1 0 16,-27 2 0-16,55 6 0 16,-55-6 0-16,0 0 0 0,80 20 0 0,-80-20 0 15,74 29 0-15,-74-29 0 0,79 36 0 0,-79-36 0 16,83 37 0-16,-83-37 0 0,95 33 0 0,-95-33 0 15,106 29 0-15,-51-18 0 0,3-3 0 0,3 0 0 16,2-6 0-16,-2-2 160 0,-2 0 16 0,-2-2 0 0,1-3 32 16,1-2 16-16,0-1 0 0,2-2 0 0,1-3 144 15,2-2 16-15,-1-2 16 0,-3-2 0 0,-5 1 80 0,-3-2 16 16,-1-1 0-16,3-4 0 0,2-2 16 0,-2 0 16 0,-6 1 0 0,-4 2 0 16,-6 2 80-16,-4 1 16 15,-7-1 0-15,-5 4 0 0,-1 0-192 0,-7 1-48 0,-2 0 0 0,-8 0 0 16,-3 3-240-16,-3 1-144 0,-4 0 160 0,-5 5-160 15,-2 1-192-15,-10 4-144 0,-5 4-32 0,-12 8-23072 16</inkml:trace>
  <inkml:trace contextRef="#ctx0" brushRef="#br0" timeOffset="24830.5">23267 5270 23951 0,'1'-4'2128'0,"0"1"-1696"0,2 2-432 0,-1-1 0 0,1 2 1328 0,-1-1 176 0,4-2 32 0,4-3 16 16,1 2 1056-16,3-2 208 0,-14 6 32 0,0 0 16 0,55-10-1712 0,-55 10-352 16,0 0-64-16,70-2-16 15,-70 2-240-15,0 0-48 0,82 1-16 0,-82-1 0 0,59 1 32 0,-59-1 16 16,59-1 0-16,-59 1 0 0,51-6-16 0,-51 6-16 16,50-8 0-16,-50 8 0 0,50-10-80 0,-50 10-16 15,47-10 0-15,-47 10 0 0,0 0-96 0,57-11-32 0,-57 11 0 0,0 0 0 16,0 0-208-16,0 0 144 0,49-3-144 0,-46 3 128 15,-2 1-128-15,-1-1-144 16,0 3 144-16,-3-1-208 16,-1 0-512-16,-2 0-112 0,-2 1 0 0,-2 0-16 15,-1 2-448-15,-2 1-96 0</inkml:trace>
  <inkml:trace contextRef="#ctx0" brushRef="#br0" timeOffset="25142.67">23596 5363 15663 0,'-7'2'688'0,"4"-2"144"0,1 1-656 0,1-1-176 0,1 1 0 0,0-1 0 0,0 2 1872 0,1-1 352 16,1 4 64-16,2 2 16 0,0 1 1328 0,2 3 272 16,0 2 48-16,-1 1 16 0,1-1-2304 0,0 2-464 15,-6-15-96-15,12 41-16 0,-12-41-512 0,16 47-96 16,-16-47-32-16,14 52 0 0,-14-52-64 0,16 58-32 16,-16-58 0-16,11 58 0 15,-7-31-32-15,-1 0-16 0,-3-2 0 0,-2-1 0 16,1-1 0-16,-3-2 0 0,-3 0 0 0,0-1 0 0,0-3-32 0,-3-1 0 15,-2 1 0-15,0-2 0 0,0-4 48 0,-2 1 0 0,-1-1 0 16,-4-3 0-16,0 1 0 0,-1-3 0 0,-1-1 0 0,-1-2 0 16,3-2 0-16,0-1 0 0,0-1 0 0,2-2 0 15,1-1-176-15,1 0-16 0,0-2-128 0,3-2 192 16,2-1-432-16,1 1-80 0,4-2-32 0,2 0 0 31,4 0-816-31,2-1-176 0,3 2-16 0,2 1-19840 0</inkml:trace>
  <inkml:trace contextRef="#ctx0" brushRef="#br0" timeOffset="25496.54">24217 5164 25791 0,'0'-1'2304'0,"0"-1"-1856"31,0 2-448-31,-1 0 0 0,1 0 2048 0,-1 0 304 16,-2 2 64-16,-2-1 16 0,1 3-64 0,-3 5 0 0,0 2 0 0,-1 2 0 15,-2 4-1296-15,0 2-272 0,0 4-48 0,-1 1-16 16,-1 3-288-16,1 1-48 0,-2 2-16 0,1 2 0 16,0 1-64-16,1-2-32 0,1-1 0 0,0 1 0 15,-1 1-48-15,1 1-16 0,3 1 0 0,0-6 0 16,0-1 16-16,3-3 0 0,-2 0 0 0,3-4 0 15,0-2-48-15,2 0 0 0,-1-1 0 0,0-1 0 16,0-1-64-16,1-1-128 0,-1 2 176 0,1-2-176 16,0 0 0-16,-1-1 0 0,2-3 0 0,-1 0 0 15,2-2 0-15,1 1 0 0,0-2 0 0,3-3 0 16,2 2-496-16,0-5-96 0,1 0-32 0,2-2 0 16,1-2-640-16,4-1-128 0</inkml:trace>
  <inkml:trace contextRef="#ctx0" brushRef="#br0" timeOffset="26103.95">24325 5564 7359 0,'-3'-3'656'0,"1"2"-528"0,2 1-128 0,-1 0 0 16,1 0 4832-16,-1 1 928 15,-1 0 192-15,1 4 48 0,-1 2-2080 0,0 3-400 0,-3 4-96 0,1 3-16 16,-2 2-2064-16,-1 4-400 0,0 0-96 0,0-1-16 15,2 4-416-15,-2-4-96 0,1 1 0 0,2-2-16 16,1 0-80-16,0-2-16 0,3-1 0 0,-1-2 0 16,3-1-208-16,0-1 128 0,2 0-128 0,2-2 0 15,-2-2 0-15,2-2 0 0,-6-8 0 0,0 0 0 16,0 0 0-16,0 0 128 0,0 0-128 0,63 20 0 16,-52-22 0-16,2-2 0 0,0 0 0 0,1-3 0 15,-1 0 0-15,1-2 0 0,1-1 128 0,2-1-128 0,-1-2 128 16,-2-1 0-16,-1 2-128 0,-3-3 192 15,-2 3 48-15,1-2 0 0,-2-3 0 0,-2 0 0 16,1-2 128-16,-2 1 16 0,-1 1 16 0,-2 1 0 0,-1 2 96 0,-1 3 16 16,0 0 0-16,-1 4 0 0,1 1-16 15,-2 2 0-15,-1 1 0 0,-1 3 0 0,1 1-224 0,0 2-32 16,1 3-16-16,-1 2 0 0,0 1-224 0,1 2 0 0,0 2 0 0,2 1 0 16,1 2-240-16,2 0-32 0,1 0-16 0,2 0 0 31,-5-16-224-31,0 0-32 0,22 49-16 0,-22-49 0 15,0 0 64-15,0 0 16 0,50 52 0 0,-50-52 0 0,0 0 160 0,0 0 48 16,66 27 0-16,-66-27 0 0,0 0 144 0,0 0 128 0,69-1-192 0,-69 1 192 16,35-9 0-16,-19 2 0 0,0-1 0 15,-2-2 0-15,0 0 192 0,-1-3 32 0,-1 0 16 16,0-1 0-16,-4-1 224 0,1-1 48 0,-2-2 16 0,-2-2 0 16,-1-2 288-16,-1-1 48 15,-1 2 16-15,-5-6 0 0,1-3 32 0,-2-1 16 0,-1 0 0 16,-2 0 0-16,1 0-256 0,0 3-48 0,-1 5-16 0,0 2 0 15,1 1-480-15,-1 3-96 16,2 0-32-16,-2 4 0 0,1 1 0 0,0 2 0 0,1 3 0 0,-1 1 0 16,3 3 0-16,-1 2 0 0,1 1 0 0,0 1 0 15,2 4-1552-15,0 0-304 0,2 4-64 0,0-1-14400 16,4 3-2864-16</inkml:trace>
  <inkml:trace contextRef="#ctx0" brushRef="#br0" timeOffset="26386.82">24891 5171 29487 0,'-7'-6'2624'0,"4"4"-2112"0,0-1-512 0,2 1 0 0,0 1 2144 0,1 1 320 0,0-1 64 0,2 1 16 32,1 0-624-32,4 1-128 0,5 0-32 0,-12-1 0 15,0 0-544-15,0 0-96 0,73 36-32 0,-73-36 0 16,0 0-320-16,65 45-80 0,-65-45-16 0,0 0 0 15,58 61-160-15,-58-61-48 0,40 60 0 0,-40-60 0 0,31 63-128 0,-31-63-16 16,26 72-16-16,-26-72 0 0,26 87 16 0,-26-87 0 16,21 84 0-16,-21-84 0 0,13 69 112 0,-10-38 16 15,-3-1 16-15,1-4 0 0,-4-2 80 0,0 0 16 16,-4 0 0-16,-1-1 0 0,-2-2-560 0,-3 0 0 16,-1-1 0-16,-1-3 0 15,0-3-576-15,0-1-240 0,4-5-32 0,-4 1-24480 16</inkml:trace>
  <inkml:trace contextRef="#ctx1" brushRef="#br1">24805 14176 0,'0'0'0</inkml:trace>
  <inkml:trace contextRef="#ctx0" brushRef="#br1" timeOffset="31275.73">21069 8587 29487 0,'0'0'2624'16,"0"0"-2112"-16,0 0-512 0,0 0 0 0,0 0 1680 0,1 0 240 0,0 0 32 0,1-1 16 0,3 1-192 0,1-3-48 0,4 1 0 0,1-2 0 16,1 0-768-16,-12 4-176 0,0 0-16 0,46-16-16 15,-46 16-112-15,37-14 0 0,-37 14-16 0,44-17 0 16,-44 17-80-16,49-22-16 0,-22 9 0 0,-2-1 0 0,1 0 0 0,-2 0 0 15,-2 1 0-15,0 2 0 0,-4-1-32 0,-1 1-16 16,1 0 0-16,1 1 0 0,-2-1-48 0,-2 1-16 16,-1 0 0-16,-4 1 0 0,-3 4-128 0,0-1-32 15,-2 0 0-15,-3 4 0 0,0-1-256 0,-2 0 0 16,0 1 128-16,-3 1-128 0,2 1 0 16,-2-1-272-16,0 1 48 0,-3 1 16 15,1-1-1264-15,-1 1-256 0,-1 2-64 0,-2 0-20880 0</inkml:trace>
  <inkml:trace contextRef="#ctx0" brushRef="#br1" timeOffset="31631.62">21076 8282 17503 0,'0'-1'1552'0,"0"-1"-1232"0,0 2-320 0,1 0 0 0,-1 0 2720 0,0 0 480 15,1 0 112-15,-1 2 16 0,2 0 144 0,1 3 48 16,1 0 0-16,0 1 0 0,-4-6-1984 0,0 0-400 16,0 0-80-16,38 45-16 0,-38-45-352 0,0 0-80 15,44 45-16-15,-44-45 0 0,0 0 48 0,57 58 0 16,-57-58 0-16,0 0 0 0,55 61-64 0,-55-61-16 16,0 0 0-16,46 58 0 0,-46-58 16 0,0 0 0 15,34 51 0-15,-34-51 0 16,0 0-128-16,0 0 0 0,37 48-16 0,-37-48 0 15,0 0 320-15,0 0 64 0,0 0 16 0,0 0 0 0,0 0-672 0,0 0-112 0,32 45-48 16,-32-42 0-16,-1 1 0 0,0-2 0 0,-2 0 0 16,-1 0 0-16,-1-1 0 0,1 1 0 0,-2-2 0 0,1-2 0 15,-1 1 0-15,0-1 0 0,1 0 0 0,-2 0 0 32,0-1-400-32,0 2-80 0,0-2-16 0,1 2-16672 15,0 1-3344-15</inkml:trace>
  <inkml:trace contextRef="#ctx0" brushRef="#br1" timeOffset="35186.9">22093 8392 3679 0,'0'-1'320'0,"0"-1"-320"0,0 2 0 0,-2 0 0 0,2 0 912 0,0 0 112 0,0 0 32 0,-1 0 0 0,1 2 1296 0,-2-2 256 16,1 1 48-16,0 2 16 0,-2 0-96 0,1 1-16 0,0-1 0 0,-3 3 0 16,3-1-624-16,-3 2-128 0,0 2-16 0,0 1-16 15,1 0-432-15,-1 1-64 16,0 0-32-16,1 2 0 0,0 0-544 0,0-2-96 0,1 2-32 0,1-2 0 15,2 2-240-15,2-2-48 0,-1-1-16 0,3 1 0 16,1-1-64-16,-1-2-16 0,3 1 0 0,-1-2 0 16,2 0-64-16,1-1 0 0,0-1-128 0,3 0 192 15,-1-1-64-15,0-3-128 0,2 1 176 0,0-4-176 0,-1 2 192 16,0-3-192-16,0 1 192 0,3-3-192 16,-1 0 256-16,0-2-64 0,3-2-16 0,-3-1 0 0,1-1 64 0,1 0 16 15,-3-2 0-15,-1 0 0 0,-2 2 112 0,-3-2 16 16,0 0 16-16,-1 1 0 0,-2-1 48 0,-1 0 0 15,0-1 0-15,-3 2 0 0,0-1 32 0,-1 0 16 16,-2 0 0-16,0 1 0 0,-1-1-48 0,-1-1 0 16,-2 1 0-16,-1 0 0 15,-1 2-112-15,-2 3-16 0,-2-2-16 0,-4 4 0 16,-1 2-144-16,-2 4-32 0,-1 1 0 0,-1 5 0 0,-1 1-128 0,0 0 0 16,2 3 0-16,0 0 0 0,3 0 0 0,1 1 0 0,1 0 0 15,3 1 0-15,4-3 0 0,1 0 0 16,4-1 0-16,1-1 0 0,2 2-496 0,4-2 32 15,1-1 0-15,2-1 0 16,2 1-656-16,2-2-128 0,4 0-32 0,3-1-19552 0</inkml:trace>
  <inkml:trace contextRef="#ctx0" brushRef="#br1" timeOffset="35546.3">22603 7899 18431 0,'-2'-11'816'0,"2"5"160"0,0 1-784 0,0 0-192 0,0 2 0 0,0 2 0 0,-1 0 2208 0,1-1 400 0,0-1 80 0,0 1 0 0,0-1 656 0,0 3 128 0,0 1 32 0,0 5 0 31,0 2-2384-31,0 4-480 0,1 3-80 0,-1 5-32 0,2 3-176 0,-2 3-32 0,1 5-16 0,1 2 0 31,-1 4-32-31,-1-2 0 0,1 3 0 0,1 0 0 16,-1-2-80-16,1-1 0 0,-1-1-16 0,0-5 0 16,1-2-32-16,-1-1 0 0,2-1 0 0,0-1 0 15,0-1 16-15,0-2 0 0,-1-1 0 0,1-5 0 16,0 1 32-16,1-5 16 0,-1-1 0 0,-2-3 0 16,2 0 64-16,0-3 16 0,-1-1 0 0,-1 0 0 0,-1-3-32 0,1 0 0 15,1-1 0-15,-2-2 0 0,1 0-80 0,1 0-32 16,-1-2 0-16,-1 0 0 0,1 0-144 0,1-1 0 15,-2-1-192-15,3 0-14512 16,0 0-2896-16</inkml:trace>
  <inkml:trace contextRef="#ctx0" brushRef="#br1" timeOffset="36050.15">22987 7802 911 0,'-6'-6'0'0,"5"3"0"0,-1 0 0 0,1 2 0 16,1 1 6160-16,-1 1 1152 0,1 2 240 0,-2 1 32 15,2 3-3872-15,0 5-784 0,0 5-160 0,0 3-16 16,2 4-1344-16,0 2-272 0,0 5-48 0,1 1-16 16,0 3-672-16,-1 2-128 0,1 1-16 0,0-2-16 15,-3-36-48-15,7 70-16 0,-4-38 0 0,0-2 0 16,0-2-48-16,-1-2 0 0,1-7 0 0,-1 0 0 0,-2-19 64 0,0 0 0 15,0 0 0-15,14 60 0 16,-10-48-32-16,-1-2 0 0,0-3 0 0,-1-2 0 0,1-2 16 0,-1 0 0 16,-1-3 0-16,1 0 0 0,-1-1 96 0,-1-1 32 15,0-1 0-15,-3-1 0 0,0 0 80 0,-2-2 0 16,-1 1 16-16,-1-1 0 0,-3 2-192 0,2-2-32 16,-4-1-16-16,0 0 0 0,0 1-160 0,0 1 160 15,-4 0-160-15,0 3 160 0,1 0-160 0,-2 5 0 16,0 3 144-16,-1 1-144 0,2 1 0 0,-1 3 0 0,0 5 0 0,2 1 0 15,2 1 0-15,3 2 0 0,2 0 0 0,3-2 0 16,4 1 0-16,2-5 0 16,4-3 0-16,0-1 0 0,-5-10 0 0,0 0 0 0,0 0 0 0,0 0 0 15,78 34 0-15,-78-34 256 0,0 0-48 0,68 4 0 16,-44-7 304-16,1-1 64 0,1-2 16 0,-2-1 0 16,-2 0 48-16,-2-1 0 0,-2-1 0 15,-1 2 0-15,-3 0-320 0,-1 1-64 0,-2 1-16 0,-1 1 0 16,-1-1-240-16,-1 2-208 15,1 3 32-15,-4 0 16 16,1 2-1552-16,-2 1-304 0</inkml:trace>
  <inkml:trace contextRef="#ctx0" brushRef="#br1" timeOffset="40956.71">21180 8608 911 0,'0'-2'0'0,"0"0"0"0,0 2 0 0,0 0 0 0,0 0 784 0,0-1 80 0,0 1 16 0,2 0 0 15,-2-2 368-15,0 2 80 0,0-1 16 0,0 1 0 0,0 0-160 0,1-2-32 16,-1 2 0-16,0 0 0 0,0 0-176 0,0 2-32 15,1-2-16-15,-1 0 0 0,2 1-320 0,-1-1-64 16,1 0-16-16,-1 0 0 0,3 0 336 0,-1 0 64 16,0 0 16-16,0 2 0 0,0-2-176 0,-1 1-48 15,3 1 0-15,-4-1 0 0,2 2-48 0,0 0-16 16,-2 1 0-16,1-1 0 0,-1-1-128 0,-1 3-16 16,1-2-16-16,-1 1 0 0,0-1-112 0,-1 1-32 15,1-1 0-15,-3 2 0 0,2 0 176 0,-1-1 48 16,1 1 0-16,-1 1 0 0,1-2-96 0,-2 2-16 15,2 1 0-15,-1-1 0 0,2 1-48 0,-1 0-16 16,1 0 0-16,-1 0 0 0,1 1-144 0,-2-1-48 16,2 2 0-16,-1-1 0 0,1-1-32 0,-2 2-16 0,1-1 0 0,-2 1 0 15,2 2 80-15,-1-1 16 0,2 1 0 0,-1 1 0 16,-1 0 48-16,1 0 16 16,1-2 0-16,-1 0 0 0,1 2-64 0,-2 1 0 0,1 1 0 0,-1 0 0 15,2 0-32-15,-1 0-16 0,1-1 0 0,0 0 0 16,0 0-80-16,1-1 0 0,1 1-128 0,-2 0 192 15,1-2-64-15,-1 0-128 0,2 1 176 0,-2 0-176 16,0 0 192-16,0-1-192 0,0 2 192 0,-2 1-192 0,2 0 192 16,-1-1-64-16,1-1 0 0,-2 2-128 0,1-1 160 0,0 0-160 15,1 0 128-15,-2-2-128 0,2-1 128 16,-1 1-128-16,-1 0 128 0,1-1-128 16,0 2 144-16,-1-1-144 0,-1-1 160 0,0 1-160 15,1 0 192-15,-1 1-64 0,-1-1-128 0,1 0 192 16,0 2-192-16,-1-2 176 0,1 3-176 0,0-1 160 15,0 0-160-15,0 1 0 0,1-1 144 0,-1 1-144 16,0 1 0-16,1 1 128 0,1-1-128 0,0 0 0 16,-1 2 0-16,1-3 128 0,-1 1-128 0,2 1 0 0,0-1 0 0,0 2 0 15,2-1 0-15,-2-1 128 0,0-1-128 0,0 1 0 16,0-1 0-16,0 0 0 0,0-1 0 0,0 1 0 0,1-2 0 0,-1 1 0 16,2 0 0-16,-2 0 0 0,1 1 0 15,-1-2 128-15,1 0-128 0,-1 0 0 0,2 1 0 0,-2 1 0 16,-2 0 0-16,2 1 144 15,-1-1-144-15,0 1 0 0,-1 1 128 0,-1-1-128 0,2 1 0 0,-2-1 0 16,2 2 128-16,-2 2-128 0,2-1 0 16,-1 0 0-16,1 1 128 0,-1-1-128 0,2-1 0 0,0 1 0 15,0-1 0-15,0 2 0 16,0-1 0-16,2-1 0 0,-2 0 0 0,1-1 0 0,-1 1 0 0,0-3 0 0,2 1 0 16,-2 1 0-16,1-2 0 0,-1 1 0 0,-1 1 128 15,1-2-128-15,0 2 0 0,-2-1 0 16,1 2 0-16,-1 0 0 0,-1 0 128 15,2 0-128-15,0-1 0 0,-1-1 0 0,1 2 128 0,-1-1-128 16,2-1 0-16,-1 1 0 0,1 1 128 0,0 0-128 16,1-1 0-16,-1 3 0 0,2-2 128 0,-1 0-128 15,1 0 0-15,-1 0 0 0,2 1 0 0,-2 2 0 0,2 0 0 16,-1 1 0-16,-1 0 0 0,0 0 0 16,1 0 0-16,-1 1 0 0,2-1 0 0,-2-1 0 0,1 1 0 15,1 0 0-15,-2 0 0 0,0 0 0 0,1 0 0 0,1 1 0 16,-2 0 0-16,1-1 0 15,-1 1 0-15,0-3 0 0,1 3 0 0,1 0 0 16,-2 1 0-16,2-1 0 0,0 1 0 0,-1 0 0 16,0-2 0-16,1 0 0 0,0 0 0 0,-1-1 0 15,1 3 0-15,0-2 0 0,0 0 0 0,-2-1 0 0,2-2 0 0,-1 0 0 16,-1 1 0-16,0-1 0 0,1 1 128 0,-2-1-128 0,0 0 0 16,0 2 0-16,0-3 0 15,0 1 0-15,0 2 128 0,-2 1-128 0,2 1 0 0,-1-3 128 16,0 0-128-16,1 0 0 0,-2 0 160 0,2 1-160 15,-1-2 128-15,1-1-128 0,-2 1 144 0,2 1-144 16,0-1 160-16,0-1-160 0,0 1 144 0,0-2-144 16,2 2 128-16,-2-1-128 0,0-1 128 0,0 1-128 15,-2-2 0-15,2-1 128 0,0-2-128 0,0 0 160 16,0 1-160-16,0 1 160 0,-1-1-160 0,1 1 0 0,-2-1 144 16,1 0-144-16,1-2 128 0,0 2-128 15,-1-2 128-15,1 2-128 0,-2-1 0 0,1 2 128 0,1-1-128 0,-2 1 0 16,1-1 0-16,1 0 0 0,0-1 0 15,0 3 128-15,0-1-128 0,0-2 0 16,-1 1 0-16,1 0 128 0,0-2-128 0,-2 2 0 0,2-2 128 0,-1-1-128 16,1 3 144-16,0-2-144 0,-2 3 192 0,2-3-192 15,0 2 160-15,-1 0-160 0,1 0 128 0,0-1-128 16,0 0 0-16,0 0 128 0,1 0-128 0,-1-1 0 16,0-1 0-16,2 1 0 0,-4-2 128 0,2 0-128 15,2 0 0-15,-2-1 0 0,1 1 144 0,-2-2-144 16,1 1 128-16,0 0-128 0,0-1 128 0,-2-2-128 0,2 2 144 0,-1-2-144 15,1 0 192-15,-2-1-192 0,2-1 208 0,-1 0-64 16,1 0-16-16,-1-2 0 0,1 2 16 16,-2-3 0-16,2 2 0 0,-1-1 0 0,1 0-16 0,0 1-128 15,-2-1 192-15,2 1-64 0,0-1-128 0,-1 2 0 16,0 0 0-16,-1 1 128 0,-1 0-128 0,1 0 0 16,-1 2 0-16,0 0 0 0,0-1 0 0,0 0 0 15,-1 2 0-15,0-2 0 0,0 2 0 0,1-1 0 0,0-2 0 0,0 0 0 16,2-1-128-16,-1-1 128 0,2-1-160 0,0-1 160 31,2-1-528-31,-1-1-16 0,2-2 0 0,-2-2 0 16,2 1-304-16,0-4-64 0,0 1-16 0,0-2 0 0,-2 0-512 0,-1-1-96 15</inkml:trace>
  <inkml:trace contextRef="#ctx0" brushRef="#br1" timeOffset="41513.33">21035 12606 1839 0,'1'-1'0'0,"-1"1"160"0,0 0-160 0,-1 0 0 0,1 0 0 0,-2 0 0 0,2 1 1536 0,-3 2 256 0,2 0 64 0,-3 1 16 0,1 2 928 0,-1 0 176 16,1 1 32-16,0 0 16 0,0-2-464 0,2 2-112 15,-1 1-16-15,1-1 0 16,1 1-640-16,0-2-144 0,1 2-32 0,1-2 0 0,1 1-768 0,-1-1-144 15,3 1-48-15,-1-3 0 0,2 0-144 0,-1-1-16 0,2-2-16 0,0 1 0 16,3-2 64-16,-1-2 16 0,1 0 0 0,-2-3 0 31,2 0-128-31,-2-2-32 0,1-2 0 0,-1-1 0 0,1 0-16 0,-2-1 0 16,0 0 0-16,-1-1 0 0,-2 1 64 0,-3 1 0 0,2-1 0 0,-4 1 0 16,1 0-48-16,-3 2 0 0,-1 1 0 0,-2 0 0 15,-1 1-64-15,0 2-16 0,-3 1 0 0,-1 1 0 16,-2 2-112-16,-1 2-16 15,0 3-16-15,-2 1 0 0,1 5-176 0,-1 2 128 0,2 1-128 0,3 2 128 16,-1 1-128-16,4 1 0 0,-1 0 0 0,4 1 0 16,1 1 0-16,2-2 0 0,2-1 0 0,4-2 0 15,2 1-160-15,3-5 160 0,-9-11-208 0,0 0 80 16,0 0-64-16,0 0-16 0,0 0 0 0,0 0 0 16,73 19 208-16,-59-26 0 0,0-3-160 15,2-3 160-15,-4 0 0 0,3-2 0 16,-3-2 0-16,1-3 128 0,-2 2 160 0,-2-1 32 15,-1 2 0-15,-2 2 0 0,-3-1 176 0,-3 4 32 16,-3-1 16-16,-1 2 0 0,-3 1 0 0,0 3 0 16,-3 0 0-16,0 4 0 0,0 0-208 0,-1 1-32 0,1 2-16 15,-2 2 0-15,3 1-288 0,-3 0 0 0,2 1 0 0,0 3 0 32,1 0-336-32,0 3-128 0,-1 1-32 0,3 2 0 15,0 1-848-15,0 3-192 0,1 1-16 0,2 2-19616 0</inkml:trace>
  <inkml:trace contextRef="#ctx0" brushRef="#br1" timeOffset="42098.89">20614 13263 5519 0,'-3'5'496'0,"0"-1"-496"0,2 0 0 15,-1-1 0-15,1 0 1040 0,-1 2 112 0,-2 7 32 0,-3 5 0 0,0 5 1856 0,-1 5 368 0,2 0 80 0,3 0 16 16,2-3-1216-16,2-2-240 0,3-2-64 0,2-1 0 16,1-5-1024-16,2-2-224 0,-9-12-32 0,0 0-16 15,0 0 0-15,0 0 0 0,0 0 0 0,79 24 0 16,-64-25 32-16,-1-2 16 0,0-1 0 0,2-3 0 15,-3 0 32-15,1-2 0 0,-2-2 0 0,1-2 0 16,-1 1-176-16,-3-4-16 0,3 0-16 0,-5 1 0 16,-2 1-32-16,0 0 0 0,-3 1 0 0,-2 0 0 15,0 2-80-15,-1 1 0 0,-3 2-16 0,0 1 0 0,-1 1-32 16,0 0 0-16,-1 3 0 0,0 1 0 16,1 2-160-16,-1 2-48 0,2 4 0 0,-2 1 0 0,1 4-192 0,-1 2 0 15,2 3 0-15,-1-1 0 0,3-1 0 16,-1 3 0-16,1 3 0 0,2 0 0 0,3 0-192 15,1-2 32-15,3-1 0 0,2-3 0 16,-1-1-160-16,4-2-48 0,-1-4 0 0,2-3 0 16,-2-1 112-16,-1-3 32 0,3-3 0 0,-2-2 0 15,-1-2 224-15,1-3 0 0,0-3 0 0,1-1 0 16,-2-2 0-16,0-1 320 0,-1-2-64 0,0-3 0 16,1 1 384-16,-3-1 80 0,0 1 16 0,-3-2 0 0,-1 3 64 0,-4 0 16 15,-1 1 0-15,-2-1 0 0,-2 1-16 0,-2 0 0 16,-2-3 0-16,-1 4 0 0,1 1-192 0,-2 3-32 15,4 3-16-15,-1-1 0 0,2 5-240 0,0 0-64 0,3 3 0 0,0 1 0 16,0 0-256-16,1 3 0 16,1 0 0-16,0 3 0 15,2 0-672-15,-2 3-96 0,4-1 0 0,0 4-16 16,1-1-1280-16,3 4-256 0</inkml:trace>
  <inkml:trace contextRef="#ctx0" brushRef="#br1" timeOffset="43335.28">21417 9004 6447 0,'0'1'576'0,"0"1"-576"0,0-2 0 0,2 0 0 0,-1 0 960 0,1 1 96 0,1 1 16 0,2-1 0 15,4 0 640-15,1 2 128 0,1-1 16 0,3-2 16 16,3 1-256-16,0-2-48 0,3 1-16 0,2-2 0 15,1 1-400-15,4-2-96 0,4 2-16 0,3-2 0 0,4 0-416 0,4 0-96 16,5 0-16-16,4 0 0 0,1 1-336 0,3 0-176 16,6 1 160-16,-2-1-160 0,-4 0 176 0,5-1-176 15,5-2 192-15,2 1-192 0,3-1 144 0,-4-1-144 16,-2-3 0-16,-8 2 144 0,-5 0 0 0,-2-1 0 16,2-2 0-16,0-1 0 0,-2 1 176 0,-2 1 48 15,-7 2 0-15,-2 0 0 0,-3 3 208 0,-4 0 32 16,-5 1 16-16,-5 1 0 0,-3 2 144 0,-4-1 48 15,-2 1 0-15,-4 1 0 0,-2-1-112 0,-3 0-32 16,-2 0 0-16,-1 2 0 0,-3-2-304 0,0 0-64 0,-1 1-16 0,-2-1 0 31,1 2-608-31,-2 1-128 0,0-2-32 0,-2 0-16608 0</inkml:trace>
  <inkml:trace contextRef="#ctx0" brushRef="#br1" timeOffset="45889.49">21245 8620 5199 0,'2'2'464'0,"-2"0"-464"0,0-2 0 0,0 0 0 0,0 0 0 0,0 0 0 15,1 1 0-15,0 2 128 0,1-1-128 0,-1 0 0 16,1 0 0-16,-2 1 0 0,0-2 0 0,0 2 0 16,0 0 0-16,-2-1 0 0,2 1 0 0,-1 0 0 0,1 1 256 0,-2 1 0 15,2-1 16-15,2 0 48 0,-2 2-320 0,0-1 128 16,1 1-128-16,-1 1 144 0,2 0-144 0,-1 0 0 16,2 0 0-16,-3 2 0 0,1 1-192 0,1-8 192 15</inkml:trace>
  <inkml:trace contextRef="#ctx0" brushRef="#br1" timeOffset="46342.05">21297 9104 911 0,'0'-1'0'0,"-1"1"0"0,1 1 0 0,-1-1 0 0,-1 2 832 0,2-2 64 16,-1 1 32-16,-1 2 0 0,1 1 32 0,-2 0 0 15,0 2 0-15,-1 0 0 0,1-2-560 16,0 0-96-16,2 0-32 0,0 1 0 0,-2-3 48 0,1 1 0 15,1 0 0-15,0 0 0 0,-1 1 128 0,-1-2 16 16,2 0 16-16,-1 1 0 0,1 0-144 0,0 1-16 16,1 0-16-16,-2-1 0 0,2-1-176 0,-1-1-128 0,-1 1 192 0,1 0-192 31,1 0 160-31,-1 1-160 0,-1-1 128 0,2 0-128 0,-1-1 224 0,1-1-32 16,1 2-16-16,1-4 0 0,0 1 528 0,0-2 96 15,-1-3 32-15,2-1 0 0,3 2 880 0,1-4 176 0,0 1 32 0,1-1 16 16,1-1-144-16,1 0-16 0,1 2-16 0,-3-2 0 15,2 0-352-15,0-1-80 0,0 2-16 0,0 1 0 16,-2 1-608-16,-2 3-128 0,0-1-32 0,-2 3 0 16,0 2-544-16,-2 1 0 0,-2 2-160 0,0 0-10704 15,-2 1-2128 1</inkml:trace>
  <inkml:trace contextRef="#ctx0" brushRef="#br1" timeOffset="48128.4">7527 8160 7359 0,'0'-2'656'0,"-1"-1"-528"0,1 0-128 0,-2 2 0 0,2-2 1616 0,-1 0 304 0,-2-4 48 0,-3-4 16 16,1-6 1136-16,-5-3 224 0,1 0 48 0,-2-3 16 16,1 4-976-16,0-1-208 0,0 0-48 0,0 0 0 15,1-1-848-15,-1 1-176 0,0 2-48 0,0 0 0 16,-3-2-464-16,2 0-112 0,0 2-16 0,-2-1 0 15,-3-2-128-15,-1-3-48 0,-1-4 0 0,-5-2 0 16,1 1-48-16,-4 0-16 0,1 2 0 0,-3 3 0 16,-1 2-32-16,-2 2-16 0,-3 0 0 0,-1 3 0 0,0 0 0 0,-3 3 0 15,1 2 0-15,-1 0 0 16,0 4-48-16,-1 2-16 0,3 3 0 0,-2 5 0 0,1 1-160 0,-1 4 160 16,-2 4-160-16,-1 3 160 15,0 4-160-15,-3 6 0 0,1 3 144 0,-1 3-144 0,2 2 0 0,-1 1 0 16,5-1 0-16,4 2 0 0,2 3 0 15,3-2 0-15,5 1 0 0,2 3 0 0,1 5 832 0,-2 1 128 16,2 3 48-16,2 0 0 16,5-1-1648-16,2 0-320 0,2-2-64 0,1 0 0 0,2 2 800 0,3-1 224 15,4 2 0-15,0 2 0 0,6-1 0 0,1 1 0 0,-7-50 0 16,24 91-128-16,-24-91 128 0,35 85 0 0,-35-85 0 16,48 82 0-16,-48-82 0 0,61 74 0 0,-61-74 0 0,63 60-128 15,-63-60 128-15,81 57 0 0,-81-57 0 0,99 46 0 16,-99-46 0-16,107 32 0 0,-52-23 0 15,3 0 0-15,4-3 0 0,0-4 0 16,1-2 0-16,-1-1 0 0,-2 0 0 0,0-4 0 16,-4 1 0-16,-3-2 0 0,-4 1 0 0,0-4 128 0,2-1-128 0,-3-4 0 15,-8 2 0-15,-1-3 128 16,-3 0-128-16,-4-3 0 0,-4 1 144 0,-5 0-144 0,-3 0 192 0,-3-5-192 0,1-2 400 0,-4-2-16 16,-2-3-16-16,-1 3 0 15,-3-1 128-15,-1-2 16 0,-1 0 16 0,-3-1 0 16,-2 0-64-16,-2-2-16 0,-2 1 0 0,-3 0 0 15,1 4 0-15,-2-3 0 0,-3-5 0 0,-1-2 0 0,1 10-128 16,-2-2-16-16,-2-5-16 0,-1-3 0 16,-2 0-160-16,1 3-128 0,2 3 144 0,0 3-144 0,3 3 0 0,1 2 0 15,1 5 0-15,1 4 0 16,1 4-560-16,1 3-96 0,3 5-32 0,0 5 0 16,3 5-784-16,2 5-176 0,1 4-16 0,1 6-19216 15</inkml:trace>
  <inkml:trace contextRef="#ctx0" brushRef="#br1" timeOffset="49319.88">8048 7559 911 0,'-3'-3'0'0,"2"0"0"0,0 2 0 16,-1-1 0-16,2 1 896 0,0-1 80 0,0 1 32 0,0 0 0 0,-1-2 720 0,1-2 128 15,0-2 48-15,1 2 0 0,2-1 320 0,3 0 64 16,-1-1 16-16,4 0 0 0,2-1-640 0,3-3-128 0,2-2-32 0,2-1 0 16,3-2-592-16,2 1-112 0,1-4-32 0,4 1 0 15,3-3 48-15,0-2 0 0,0 0 0 0,1 1 0 16,0-2-160-16,3-2-16 0,-1 2-16 0,4-1 0 15,5-3-240-15,-1 1-32 0,2 3-16 0,-3 3 0 16,-3 2-176-16,-3 4-32 0,1 1-128 0,-2 1 192 0,1 3-192 0,-1 3 0 16,-5 4 0-16,-2 2 0 0,0 2 0 0,0 3 0 15,-27-4-128-15,55 16 128 0,-55-16 0 0,0 0-128 16,75 38 128-16,-75-38 0 0,0 0-256 0,66 57 64 16,-66-57 16-16,0 0 0 0,55 53-32 0,-55-53-16 15,0 0 0-15,71 67 0 16,-71-67 224-16,0 0 0 0,89 62 0 0,-89-62 0 0,73 32 0 0,-73-32 0 15,84 20 0-15,-39-14 0 0,0-3 0 16,3-3 0-16,3-5 0 0,-1 0 0 0,-8-1 192 0,0-4 144 16,2-1 32-16,-6-2 0 0,-5 2 272 0,-1-3 48 15,1-5 16-15,-1 0 0 0,-1-4 80 0,0-1 32 16,0-4 0-16,-4-3 0 0,-4 1-208 0,-6 2-32 16,-4 1-16-16,-5 1 0 0,-1 2-160 0,-4 0-16 0,0 0-16 0,-3 3 0 15,-2 3-96-15,1 1-16 16,-2 1 0-16,2 4 0 0,-1 2-256 0,1 3 0 0,-1 2 128 15,4 4-128-15,-1 2 0 0,2 4 0 0,3 0 0 0,-1 4 0 16,4 2-288-16,1 5-16 0,-10-16 0 0,0 0 0 16,39 69-96-1,-39-69-32-15,0 0 0 0,54 83 0 0,-54-83-144 0,0 0-16 16,49 69-16-16,-49-69 0 0,0 0 240 0,75 68 48 0,-75-68 16 0,89 58 0 16,-89-58 304-16,119 57-192 0,-51-35 192 0,4-2-160 0,3-3 160 0,4-4 0 15,1-1 0-15,4-6 0 16,0 0 320-16,3-5-16 0,-3-2 0 0,-2-4 0 15,-4 1 144-15,-3-1 48 0,1-2 0 0,0-2 0 0,2-4-128 16,1-1-32-16,0-1 0 0,-7 1 0 16,-12 2-112-16,-1 0-32 0,0 0 0 0,-4 1 0 15,-8 2-64-15,-2 1 0 0,0 2-128 0,-1 1 192 0,-1 2-192 0,-7 4 128 0,-2 3-128 16,-34-4 0-16,0 0 0 0,70 37 128 16,-70-37-128-16,0 0 0 0,31 67 0 0,-29-39 0 15,-3 3 0-15,-3 0 0 0,-3 3 0 0,-2-2 128 0,-1 2-128 0,-1 2 0 16,0-2 0-16,-2-1 128 15,2 3-128-15,-1-5 0 0,4-4 0 0,-1 0 0 16,2-1-128-16,-2 3-12688 0,-1-1-2544 0</inkml:trace>
  <inkml:trace contextRef="#ctx0" brushRef="#br1" timeOffset="50544.62">21132 9418 4351 0,'-6'1'384'16,"5"-1"-384"-16,-2 0 0 0,2 0 0 0,-1 0 0 16,2-1 0-16,-1 1 0 0,0-2 0 0,-1 0 0 0,1-1 0 0,-2 0 0 0,2-1 0 0,-2 1 0 0,0 1 0 15,1 1 0-15,0 0 0 0,0-1 0 0,-1 2 0 16,1 0 384-16,0 0 48 0,1 0 16 0,-1 2 0 0,1-2-192 0,1 0-64 16,-1 0 0-16,-1 0 0 0,2 0 192 0,-1 0 16 15,1-2 16-15,0 1 16 0,-2-1 272 0,2 1 48 16,-1 1 16-16,-2-1 0 15,0 1 272-15,0 0 48 0,-1 0 16 0,-1 1 16 16,-3 0 288-16,0 1 64 0,-2 1 16 0,0 1 16 16,-1 0 160-16,0 0 16 0,-1 1 16 0,4-3 16 15,1 1 288-15,1 0 64 0,0 0 16 0,2 0 16 16,1-2-304-16,2-1-64 0,1 0-16 0,4 2 16 16,2-4-928-16,2 2-176 0,5-3-48 0,4 0 16 15,4-2-176-15,6-2-32 0,3-2-16 0,4 1 0 16,1-3 16-16,2-1 0 0,-2 1 0 0,2-2 0 15,-2 2 64-15,-3 0 16 0,0-1 0 0,-3 1 0 16,-2 0-48-16,-1 1-16 0,-2 0 0 0,0 0 0 0,-2 0-48 0,-2 2-16 16,-2-1 0-16,-2 2 0 15,-1 0-32-15,-2 0-16 0,0 1 0 0,-5 1 0 0,-2 2-32 0,-2-1-16 16,0-1 0-16,-1 3 0 0,1-3-96 0,-1 2-16 16,0 2 0-16,-1-2 0 0,-4 2-128 0,1 1 0 15,1 0 0-15,-3 1 0 16,1 1-512-16,-2 0-96 0,-1 0-16 0,-1 2 0 15,0 0-752-15,-1 2-160 0,-1 1-16 0,-1-1-18768 0</inkml:trace>
  <inkml:trace contextRef="#ctx0" brushRef="#br1" timeOffset="50969.64">21126 9079 10591 0,'-2'-6'224'0,"0"3"48"0,1 2 16 0,1-1 32 0,0 1-320 0,-2 0 0 0,2 1 0 0,-1 0 0 0,0 0 4416 0,-2 0 816 0,-1 0 160 0,1 2 48 0,1 3-2112 0,1 0-432 16,2 2-80-16,1 3 0 0,2 0-1824 0,0 2-352 15,3 0-80-15,0 1-16 0,-7-13-176 0,0 0-48 16,0 0 0-16,57 83 0 0,-57-83-64 0,0 0 0 15,66 75-16-15,-66-75 0 0,0 0-32 0,62 72 0 16,-49-58 0-16,-2 0 0 0,2 1 48 0,-13-15 0 0,0 0 0 0,0 0 0 16,72 76 0-16,-72-76 16 0,0 0 0 0,62 55 0 15,-62-55 16-15,0 0 0 0,0 0 0 0,58 41 0 16,-48-37 64-16,-3-1 16 0,0-3 0 0,-3-1 0 16,-1-1 32-16,0-1 16 0,-1-1 0 0,-2 0 0 15,-2 0-208-15,1-2-32 0,-4-1-16 0,1 0 0 16,1 1-160-16,-2 1 0 0,-2-2-192 0,-2-2 192 31,-1 2-1024-31,0 0-64 0,-1 0-32 0,1 0 0 16,-1 3-480-16,1-2-112 0</inkml:trace>
  <inkml:trace contextRef="#ctx0" brushRef="#br1" timeOffset="51594.83">21252 8538 6447 0,'-1'0'576'0,"-1"0"-576"0,2 0 0 0,0 0 0 0,-1 0 1440 0,0 0 176 16,-1 0 48-16,-2 0 0 0,0 1 1056 0,-2 2 224 16,0 1 32-16,2 0 16 0,1 3-64 0,-1 1-16 15,0-3 0-15,1 4 0 0,0 1-1120 0,2 2-208 0,-1 4-48 0,1 1-16 16,1 3-736-16,0 1-144 0,1 3-16 0,1 3-16 15,-2-27-336-15,3 52-64 0,-2-32-16 0,0 2 0 16,-1-22-32-16,3 61-16 0,-3-61 0 0,4 75 0 16,-4-75-144-16,5 75 160 0,-4-40-160 0,-1-35 160 15,6 62-160-15,-5-32 192 0,2-2-192 0,-2-2 192 16,2-2-192-16,-1-3 192 0,-1 0-192 0,0-3 192 16,1 1-64-16,-1-4 0 0,-1-1 0 0,2-1 0 15,-1 0 32-15,1-3 0 0,-1-3 0 0,0-2 0 16,1 0 48-16,-1-3 16 0,-1 0 0 0,0-4 0 0,0 1 32 0,-1 0 0 15,1-4 0-15,-2 0 0 0,2-1-64 16,-1 0-16-16,-2-1 0 0,0 0 0 0,2 0-176 0,-2 0 0 16,0 2-160-16,0-1 160 15,1 3-832-15,0 0-80 0,1 0-16 0,-1 5-18880 0</inkml:trace>
  <inkml:trace contextRef="#ctx0" brushRef="#br1" timeOffset="52654.2">21330 8700 3679 0,'1'-3'320'0,"-1"-1"-320"0,2 1 0 0,-1 2 0 0,-1-2 640 0,2-1 48 0,0-6 16 0,3-4 0 0,0-5-48 0,1-2 0 16,-2 1 0-16,0 1 0 0,-1 2-16 0,-3 1 0 15,0 2 0-15,-1 1 0 0,-2 2 80 0,-1 1 16 16,0 2 0-16,-1 1 0 0,0 2 256 0,0 1 48 15,1 1 16-15,0 2 0 0,1 1-176 0,0 1-48 16,0 2 0-16,2 0 0 0,0 3-256 0,1-1-48 16,0 2-16-16,1 2 0 0,0 5 560 0,1 1 96 15,1 7 32-15,-2 0 0 0,0 2 64 0,-1 3 16 16,0 0 0-16,-1-2 0 0,1-2-48 0,-1 4 0 0,-2 4 0 0,1-1 0 16,2-8-464-16,-1 4-112 0,0 2-16 15,-1 4 0-15,1 1-240 0,-1-2-48 0,1-1-16 0,-2-2 0 16,2-1-96-16,1-3-32 0,-2-2 0 0,2-2 0 15,2-2 32-15,-2-1 0 0,1-4 0 0,-1 0 0 16,2-2-48-16,-1 0 0 0,0-2 0 0,1-2 0 16,1-1-64-16,-2-1 0 0,0 0-128 0,1-3 192 15,-2 1-192-15,0 0 144 0,0-2-144 0,0 1 128 16,0-1-128-16,0-1 160 0,0 0-160 0,0 2 160 16,0-2-160-16,1 0 0 0,2 0 0 0,-2 1 0 0,2-1 0 0,-1 0-256 15,-1 1 48-15,2 1 0 16,-2 1-1680-16,1-2-336 0</inkml:trace>
  <inkml:trace contextRef="#ctx0" brushRef="#br1" timeOffset="55614.99">21254 9411 2751 0,'-2'-3'256'0,"1"0"-256"0,1 2 0 0,0-2 0 0,0 1 960 0,-2 1 160 0,2 0 32 0,0-2 0 16,0-1 736-16,0-2 160 0,0 0 16 0,0-1 16 15,2 3-32-15,-2 0 0 0,0 1 0 0,1 0 0 16,-1 0-112-16,0 2-16 0,-1-1-16 0,1 2 0 15,1 0-128-15,-2 0-32 0,-1 0 0 0,0-1 0 16,0 2-512-16,1-1-96 0,1 3-32 0,0 0 0 16,0 0-352-16,0 3-80 0,0 2-16 0,0 1 0 0,0 2-336 0,1-3-80 15,1 2-16-15,-1-1 0 0,0 1-64 0,1 1-16 16,-1 4 0-16,2 2 0 0,0 2-144 0,0 2 192 16,0 2-192-16,1-1 192 15,0 4-192-15,-1-1 0 0,1 2 144 0,-1 1-144 0,1-1 0 0,-1-2 0 16,1 4 0-16,-1-4 0 0,1-1 0 0,-1-1 0 15,-2-4 0-15,1 3 128 16,-1-1-128-16,1-1 0 0,-1-3 0 0,2 1 0 0,-2 2 0 0,2-2 128 0,0-2-128 16,-2-2 0-16,2 1 0 0,0-1 144 15,0 3-144-15,-2-3 0 0,2 2 160 0,-1-2-160 0,-1 0 128 0,0-1-128 16,-1 0 160-16,0-2-160 16,0 0 192-16,0 1-192 0,-1-4 224 0,0 1-64 15,-2-1-16-15,1-1 0 0,-1 0 48 0,2-3 16 16,0 1 0-16,1-3 0 0,-2 0 32 0,2-2 0 0,-1 0 0 0,-1 0 0 15,1-2 16-15,1-2 16 0,-1 1 0 0,1-1 0 16,0 0-128-16,0-3-16 0,0 1-128 16,1 1 192-16,0-1-192 0,2 2-192 0,0 1 48 0,0-1 0 15,0 4-816 1,0-3-176-16,-1 0-16 0,3 2-18608 0</inkml:trace>
  <inkml:trace contextRef="#ctx0" brushRef="#br1" timeOffset="55917.98">21128 10408 18431 0,'0'-5'816'0,"1"2"160"16,1 0-784-16,-1 0-192 0,2 0 0 0,-2 0 0 0,2 1 2576 0,4-4 480 0,3-1 80 0,4-4 32 0,5-4-48 0,2 1-16 0,0 0 0 0,2 0 0 0,-2 3-2048 0,0-1-416 15,-1 3-64-15,-2-1-32 0,-1 3-224 0,-4 1-32 16,2 0-16-16,-2 2 0 16,0 1-80-16,-2 0-32 0,0 1 0 0,-1 0 0 0,0 1-160 0,0-2 160 0,1 0-160 0,-1-1 160 15,2 1-160-15,-1-3 0 16,2 1 0-16,-2-2 128 0,2 0-128 0,-1 0 0 16,0-2 0-16,0 1 0 0,1 1 0 0,-5-1 0 15,0 4 128-15,-1-1-128 0,-2 0 0 0,1 3 0 16,-3-1 0-16,1 1 0 15,0 2-560-15,-2 2-32 0,-1-1-16 0,-2 3-12336 16,1 1-2480-16</inkml:trace>
  <inkml:trace contextRef="#ctx0" brushRef="#br1" timeOffset="56234.71">21299 10120 11967 0,'0'-6'1072'0,"1"2"-864"0,1 1-208 0,-1 2 0 16,-1-1 2096-16,1 0 368 0,1-3 80 0,1-3 16 16,1-1 1184-16,2 2 240 0,-1 3 48 0,-1 4 16 15,2 6-2144-15,1 2-432 0,-1 4-96 0,0 3-16 16,-2 6-816-16,0 2-160 0,2 4-48 0,-5 1 0 0,3 0-80 16,1 0-32-16,-1 1 0 0,-1-5 0 0,1 0 32 0,0-3 0 15,-1-1 0-15,0-5 0 0,0-1 16 0,-1-1 16 16,1 0 0-16,0-2 0 15,0-1 32-15,-2-1 16 0,2-1 0 0,-2-1 0 16,2-1-80-16,-1-2 0 0,1 2-16 0,-2-4 0 16,2 1-240-16,-2-1 128 0,2-2-128 0,0 1 0 0,0-1 0 0,0 0 0 15,-2-1 0-15,0 1 0 16,2 0-512-16,0-2-112 0,0 1-16 0,-2 1-12832 16,2-2-2576-16</inkml:trace>
  <inkml:trace contextRef="#ctx0" brushRef="#br1" timeOffset="56822.14">21307 10346 2751 0,'-1'-10'256'0,"-1"4"-256"0,2 1 0 0,0 2 0 0,0 0 2000 0,0 2 368 0,0 1 64 0,0-2 0 0,0 0 544 0,0-1 96 16,2 1 32-16,-2 4 0 0,0 2-384 0,0 2-80 0,1 2-16 15,-1 3 0-15,2 3-848 0,-2 1-176 0,0 2-48 0,0 1 0 16,-2 0-528-16,2 2-96 0,-1 3-32 0,-1-2 0 16,2 0-400-16,-1-1-96 0,0 1-16 0,-1 0 0 15,1 2-48-15,1-1-16 16,0 5 0-16,0-1 0 0,0 1-112 0,0-1-16 0,1 1-16 0,-1-1 0 16,2 1-176-16,-2-2 192 15,1 0-192-15,-2 1 192 0,1-1-192 0,0 1 0 16,0-1 144-16,-2-1-144 0,2 0 0 0,-1 0 0 0,-1 0 0 0,1 0 0 15,1-1 0-15,-1-1 128 16,1 1-128-16,0-3 0 0,0 0 0 0,0-2 144 16,1 0-144-16,0 1 0 0,1-2 192 0,1-2-192 15,-1-1 192-15,1-2-192 0,-1-3 208 0,1-1-64 0,1-1-16 16,-1-3 0-16,-1 0 32 0,1-1 0 0,0-2 0 16,0 1 0-16,0-2 0 0,-2 0 0 0,-1-2 0 0,2 1 0 15,-2 1-32-15,0-2-128 0,0 0 192 16,-2-1-64-16,1 0-128 0,-1-1 0 15,1 0 0-15,-1-1 0 0,2 1-192 0,-1 1-64 0,0-1 0 0,1 1-16 32,0-1-624-32,-2 1-112 0,1 0-16 0,1 2-18560 0</inkml:trace>
  <inkml:trace contextRef="#ctx0" brushRef="#br1" timeOffset="57154.31">21117 11431 6447 0,'8'-4'272'16,"-4"1"80"-16,2 0-352 0,0 0 0 0,-2 2 0 0,0-1 0 0,2 0 2672 0,5-4 464 0,6-2 80 0,7-5 32 0,6-3 704 0,2 1 144 15,1 1 16-15,-4-2 16 0,0 2-1648 0,-3 0-336 16,-2 0-64-16,0 1-16 0,-2 2-1136 0,-3 1-224 16,1 0-64-16,-3 3 0 0,-3 0-224 0,-1 1-48 15,0 2-16-15,-3 0 0 0,-1 2-96 0,-3-1-32 16,0 3 0-16,-2 0 0 0,-1 2-224 0,-2-1 144 0,1 1-144 16,-1 0 128-16,0 4-320 0,-1-2-80 15,-1 1-16-15,0-1 0 16,-1-1-688-16,1 1-144 0,-2-3-32 0,-1 2-17248 0</inkml:trace>
  <inkml:trace contextRef="#ctx0" brushRef="#br1" timeOffset="57474.78">21306 11141 6447 0,'-4'-5'272'0,"2"3"80"0,2 1-352 0,0 0 0 15,0 1 0-15,0 1 0 0,0 2 2208 0,2 1 368 16,-1 3 80-16,2 4 16 0,1 5 1024 0,0 1 208 16,-1 1 32-16,1 1 16 0,1 0-1648 0,-1 1-320 15,0 1-64-15,2-1 0 0,-1 0-832 0,-2-3-144 16,2 0-48-16,-3 0 0 0,3-2-400 0,-3 1-96 16,1-1-16-16,-1-1 0 0,-1 1-80 0,2-3-32 0,0 1 0 0,-2 0 0 15,2-2-64-15,-2 0-16 16,1 1 0-16,-1-2 0 0,1-2-192 0,-2-2 176 0,2-1-176 0,0 0 160 15,1-1-32-15,-2-1-128 16,0-2 192-16,2 0-64 0,0-1-128 0,0-2 0 16,1 0 0-16,0-2 128 0,2 1-128 0,1-2-224 0,0 0 48 0,-1 0 16 31,1 0-960-31,-1-2-192 0</inkml:trace>
  <inkml:trace contextRef="#ctx0" brushRef="#br1" timeOffset="58048.31">21316 11506 5375 0,'-2'0'240'0,"1"-2"48"0,1 2-288 0,0-1 0 0,0 1 0 0,1-1 0 0,1 1 1392 0,-1-3 208 0,2 1 64 0,1-2 0 0,0 1 976 0,1 1 192 0,-2 0 48 0,-2 1 0 15,2 1 0-15,-3 0 0 16,1 3 0-16,-2-1 16 0,1 3-656 0,-2 2-144 0,1 1-32 0,1 2 16 0,-1 3-944 0,1-1-192 31,0 3-48-31,1 0 16 0,0 2-544 16,2 0-112-16,0 0-32 0,1 1 32 0,2 2-128 0,0-2 0 15,-4 1-128-15,3-2 208 0,0 1-208 0,0 2 0 16,-1 1 0-16,0-1 0 0,0 1 0 0,0 2 0 16,-1-1 0-16,0 2 0 0,0-1 0 0,0 1 0 15,-2 0 0-15,1 1 0 0,0-1-176 0,0-1 176 16,-1 1-128-16,2 0 128 0,-2 0 0 0,1-1-144 15,-1-2 144-15,1-1 0 0,-1 1 0 0,-1-1 0 0,0-1 0 0,-1-2 0 16,1-3 0-16,-2 1 0 0,1 0 144 0,-1-1-144 16,0 0 288-16,-3 1-48 0,3-4-16 0,-1-1 0 15,0 0 64-15,0-2 16 0,0-2 0 0,2-1 0 16,-2 0 16-16,2-1 0 0,-1-1 0 16,2-2 0-16,-1 2-160 0,-1-3-32 0,2 1 0 0,0-1 0 15,2 0-128-15,-2 0 0 0,-2 0 144 0,2 0-144 16,0 2 0-16,2-2 0 0,-2-2-160 0,0 2 160 15,1 2-656-15,1-2-32 0,0-2 0 0,0 1-12880 16,2-2-2592-16</inkml:trace>
  <inkml:trace contextRef="#ctx0" brushRef="#br1" timeOffset="58352.06">21206 12512 14735 0,'2'3'640'15,"0"-2"160"-15,1 0-640 0,-2-1-160 0,-1 0 0 0,1 0 0 0,1 0 3248 0,2-1 608 0,3 0 128 0,4-2 32 0,4-3-800 0,3-1-144 16,2-1-48-16,1-2 0 0,2-2-1760 0,-1 1-368 0,1 0-64 0,-2-1 0 16,0 1-240-16,0 1-32 0,1 0-16 0,-1 2 0 15,0-1-128-15,0 1-32 0,0-1 0 0,-4 2 0 16,-1 2-80-16,-1-1-32 0,2 0 0 0,0-1 0 15,0 2-112-15,-1 1-32 0,-2-2 0 0,-3 3 0 16,0-1-128-16,-2 2 0 16,-2 1 0-16,-3 1 0 0,0 0-288 0,-2 1-96 0,-1 1 0 0,-1 1-16 15,-1-1-688-15,-1 1-144 0,-2 2-32 0,-1-1-18080 16</inkml:trace>
  <inkml:trace contextRef="#ctx0" brushRef="#br1" timeOffset="58949.83">21440 12392 8063 0,'0'-5'176'0,"0"3"32"0,0-1 16 0,0 0 0 0,0 2-224 0,0-1 0 15,-1 2 0-15,-1-1 0 0,1-2 4128 0,-2-1 784 0,0-1 144 0,0 1 48 16,1 1-1456-16,-1 2-272 0,0 0-64 0,0 2-16 15,0 0-1792-15,0 1-352 0,1 1-80 0,-1 1-16 16,1 0-432-16,1 2-96 0,1 1-16 0,0 3 0 16,0 1-128-16,1 0-16 0,1 3-16 0,-1-1 0 15,1 1-144-15,-1 2-16 0,3-2-16 0,-1 0 0 16,0 0-48-16,-2-1 0 16,2 1 0-16,0 0 0 0,-2-1 16 0,1 1 0 15,-2-1 0-15,1-1 0 0,1 1 0 0,-1 1 0 16,-1-1 0-16,1 1 0 0,1 0-144 0,-2 0 160 0,1 2-160 0,1-1 160 15,-2 1-160-15,0 1 128 0,0 0-128 16,0 0 128-16,-2 1-128 0,2 1 0 0,0-4 0 16,-1 2 128-16,1 1-128 0,-2 2 0 0,2-1 0 0,-1-1 128 15,0-3-128-15,1 2 0 0,-2-1 0 0,2 0 0 16,-1-2 0-16,1 0 128 0,0 1-128 0,0-1 0 0,0-1 128 16,0 0-128-16,0 0 0 0,0-2 128 0,-2 2-128 0,1-2 0 15,1 0 144-15,-1 1-144 0,-1-1 128 16,-1-3-128-16,2 2 128 0,-1-1-128 0,1 1 160 0,0-1-32 0,-1 0-128 0,1 1 192 31,1-2-192-31,-2 1 128 0,2 2-128 0,0-1 0 16,-1 1 128-16,1-1-128 0,0 0 0 0,0 0 0 0,1 0 0 0,-2 1 0 0,1-1 0 15,0 0 0 1,-1 0 0-16,1 0 128 0,0-2-128 0,0 1 0 16,0-1 0-16,1-2 0 0,-1-2 0 0,0 0 0 15,1-1 0-15,1-3 128 0,-1 0-128 0,2-1 0 0,0-2 144 0,0-1-144 16,0-2 128-16,2-1-128 0,-1 0 0 0,1-2 0 15,-1 1 0-15,0 1 0 16,0 0-640-16,-1 0-64 0,1 2-16 0,-2 1 0 16,1 0-496-16,0 3-112 0,-2-1-16 0,-1 1-18304 0</inkml:trace>
  <inkml:trace contextRef="#ctx0" brushRef="#br1" timeOffset="59251.75">21117 13561 3679 0,'11'-8'320'16,"-4"1"-320"-16,0-2 0 0,0 4 0 0,-1 1 2880 0,-2 1 512 0,3-2 112 0,3-3 16 0,7-3 1168 0,5-3 240 0,2-1 64 0,2 0 0 15,-2 4-2496-15,-3-1-512 0,0 4-80 0,-4-1-32 16,3 2-1104-16,-3 0-208 0,0 0-48 0,-2-1-16 0,2-1-64 15,0-1-16-15,2 2 0 0,-1-2 0 0,2-1-128 0,-3 1-32 16,1 0 0-16,-2 0 0 0,-2 2-48 0,-3 2-16 16,-2 0 0-16,1 1 0 15,1-1-192-15,2 0 176 0,-4 2-176 0,1 1 160 0,-1 0-160 0,-1 2-176 16,-2 1 48-16,0 1 0 16,-4 2-800-16,0 1-160 0</inkml:trace>
  <inkml:trace contextRef="#ctx0" brushRef="#br1" timeOffset="59537.64">21279 13270 14735 0,'0'-2'1312'0,"0"0"-1056"0,0 2-256 0,0 0 0 15,0 0 2032-15,1 2 336 0,-2-2 80 0,4 1 16 16,1 3 720-16,3 2 144 15,2 2 16-15,-9-8 16 0,0 0-1536 0,0 0-304 0,58 48-64 0,-58-48-16 0,0 0-816 0,0 0-176 16,66 58-16-16,-66-58-16 0,0 0-96 0,0 0 0 16,0 0-16-16,69 53 0 0,-69-53-16 0,0 0 0 15,0 0 0-15,0 0 0 0,0 0-48 0,67 42-16 16,-59-38 0-16,1-2 0 0,-2-1-96 0,0-1 0 16,-3 0-128-16,2-1 192 15,-1-2-192-15,-1 0 0 0,-1-1 0 0,0 0 0 31,0-1-544-31,-2 1-160 0,2 0-16 0,-3 0-12400 0,-1-1-2464 0</inkml:trace>
  <inkml:trace contextRef="#ctx0" brushRef="#br1" timeOffset="60139.33">21460 13468 7359 0,'0'-1'656'0,"0"-1"-528"0,0 2-128 16,0 0 0-16,-2 0 1488 0,2-1 272 0,-1 0 48 0,0-1 16 0,-2 2 1184 0,0-1 224 15,0-1 48-15,0 2 16 0,1 2-1184 0,-1-2-256 16,0 0-32-16,0 1-16 0,0 2-304 0,0 0-64 0,2 0-16 0,0 2 0 16,-1 2-304-16,1 2-64 0,-1 1-16 0,2 2 0 15,2 1-576-15,-1 1-112 0,-1 3-32 0,2 0 0 16,-2 2-64-16,1-1-32 0,2 2 0 0,-2-2 0 15,2 3-96-15,-2-1 0 0,2-2-128 0,-1 4 192 16,1-1-192-16,-2 0 144 0,0 0-144 0,-1 2 128 16,0 2-128-16,0-1 0 0,-1 0 0 0,1 0 0 15,-3 2 0-15,2-2 0 0,-2-2 0 0,1-2 0 16,0 0 0-16,-1 0 0 0,0-1 128 0,0 1-128 0,0 0 0 16,0-3 128-16,2 1-128 0,0-1 128 0,1-1 128 15,-2-1 0-15,1-1 16 0,-1 1 0 0,2-3-48 0,0 0-16 16,2-3 0-16,-2 1 0 15,1-1-32-15,-1-1-16 0,2 1 0 0,-2-4 0 0,1 2 16 0,0-2 0 16,-1-1 0-16,2 0 0 0,-2-1-48 0,1-2 0 16,-1 1 0-16,2-1 0 0,-2-1-128 0,1 2 0 15,1-4 0-15,-2 1 128 0,0-2-304 0,0 0-64 16,1-1-16-16,-1 0 0 16,0-1-544-16,0 0-112 0,1-1-32 0,1 1-12320 15,1 2-2480-15</inkml:trace>
  <inkml:trace contextRef="#ctx0" brushRef="#br1" timeOffset="60472.28">21210 14412 13119 0,'4'-3'288'0,"-1"2"64"0,1-2 16 0,-1 1 0 0,-2 1-368 0,2 0 0 0,1-2 0 0,5 0 0 0,6-3 4144 0,5-1 752 0,6-3 160 0,0 0 16 0,0 1-2064 15,-1 0-432-15,-2-1-80 0,0 0 0 0,-2 3-1488 0,0 0-304 16,0-1-48-16,-1 1-16 0,0-2-160 0,-3 2-32 16,0 0-16-16,-5 1 0 0,-3 2-96 0,1 0-16 15,1 0 0-15,2-2 0 0,-2 2-144 0,2 0-48 16,-2 1 0-16,-1 0 0 0,-2 2-128 0,-1-1 0 15,-1 2 0-15,0 0 0 0,-2 2-208 0,-1 0-80 16,-2 0-16-16,1 1 0 16,-2-1-848-16,-2 3-160 0,-1-3-32 0,1 1-17200 0</inkml:trace>
  <inkml:trace contextRef="#ctx0" brushRef="#br1" timeOffset="62527.33">21545 15443 7359 0,'1'-1'656'0,"0"-1"-528"0,1 1-128 0,-1 1 0 0,1 0 1888 0,-1-1 352 0,3-2 64 0,2-3 0 15,4 0 1168-15,0-1 240 0,1 0 32 0,-1 0 16 16,0 0-992-16,1 0-192 0,0-1-32 0,-1-1-16 15,2 1-1280-15,-4-1-256 0,2-2-48 0,0 0-16 16,-2-1-384-16,1 2-80 16,-2-1-16-16,1 1 0 0,-1 2-96 0,-2 1-32 0,0 0 0 0,0 2 0 15,-1 1-128-15,0 0-48 0,-1 3 0 0,0-1 0 16,-2 2-144-16,1 0 0 0,-1 3 0 0,0 0 0 0,1 0-336 0,-2 1-48 16,1 1-16-16,1 0 0 31,-1-1-560-31,0-1-96 0,1 0-32 0,-2-1-17152 0</inkml:trace>
  <inkml:trace contextRef="#ctx0" brushRef="#br1" timeOffset="63012.99">21638 15382 2751 0,'1'-4'256'0,"-1"1"-256"0,2 2 0 32,-2 0 0-32,0-1 1440 0,0 1 240 0,0 1 48 0,0-2 16 0,1 0 1008 0,1-1 208 0,-2 0 48 0,1 1 0 0,-1 0-640 0,0 2-128 15,1-2-32-15,1 4 0 0,-1-1-256 0,1 2-48 16,-1 0-16-16,0 1 0 0,1 2-448 0,1-1-96 16,1 1 0-16,-1 1-16 0,2 0-624 0,0 0-128 15,0 0-32-15,2-1 0 0,0 1-256 0,0 0-48 16,3-1-16-16,-1-1 0 0,1-1-32 0,-2 1-16 0,2-2 0 15,-1-3 0-15,0 1 16 0,1-2 0 16,2 1 0-16,-4-3 0 0,2 0-16 0,-3 0 0 0,2 0 0 0,-2-1 0 16,-3 0-16-16,1 0 0 0,1-1 0 0,-2 2 0 15,1 2-160-15,-3 0 0 0,0 1 0 0,-4-2 0 32,2 4-400-32,-2-1-112 0,-1 2-32 0,0 1 0 0,2 0-1328 0,-4 1-272 0</inkml:trace>
  <inkml:trace contextRef="#ctx0" brushRef="#br1" timeOffset="76189.14">12186 8074 11055 0,'4'-7'976'0,"3"-1"-784"0,-3 1-192 16,-5 7 0-16,1-2 1296 0,1-2 224 0,4-4 32 0,2-7 16 0,-2-2 1024 0,1-1 208 0,-3 3 32 0,-3 0 16 15,-2 3-608-15,-2-1-128 0,-1 0-32 0,-3 1 0 16,-1-1-608-16,-3-1-112 0,0-2-16 0,-3 1-16 16,3-1-496-16,-4-1-112 0,-2-3-16 0,-1-1 0 15,3 0-288-15,-4-3-64 0,0-3-16 0,-1-1 0 16,-2 0-128-16,1-1-16 0,-2 4-16 0,-3-3 0 15,-3-1 0-15,-4 3 0 0,0 0 0 0,-5 2 0 16,-1-1 16-16,-2 2 16 0,1 2 0 0,-3 0 0 16,-4 1-16-16,0 2-16 0,3 3 0 0,-8 1 0 15,-6 0-32-15,-4 2 0 0,5 2 0 0,-6 0 0 16,-4 0-144-16,-2 3 160 0,3 3-160 0,-1-1 160 16,-1 4-160-16,-4 2 0 0,-4 1 144 0,0 5-144 0,-1 1 128 0,0 4-128 15,1 2 128-15,2 3-128 16,1 1 144-16,1 3-144 0,-1 3 192 0,5 2-192 15,1 0 128-15,2 4-128 0,2 3 0 0,4-2 0 16,6-2 0-16,0 4 0 0,2 2 0 0,-3 6 0 0,-1 7 0 0,-2 6 0 16,0 5 0-16,1 3-144 0,5 2 144 0,2 0 0 15,5-5 0-15,4 2-128 0,2 2 128 0,2 2 0 16,5 4 0-16,3 1 0 0,8-5 0 0,3 2-160 16,5 1 160-16,6 0 0 0,6-3-176 0,3-4 176 15,5 0-160-15,5 1 160 0,6 3-144 0,3 0 144 0,8 1-128 0,2-5 128 16,4-5-128-16,2-1 128 0,4 1-128 15,0-4 128-15,-41-52-144 0,83 90 144 16,-34-45-160-16,8-2 160 0,5-4-144 0,6-5 144 0,4-3-128 0,4-5 128 0,6-5-128 16,0-5 128-16,1-2-128 0,4-6 128 15,4-2 0-15,3-3-160 0,0-5 160 0,-2-1 0 16,0-1 0-16,0-3-128 0,1-3 128 0,-3-1 0 16,-3-2 0-16,2-1 0 0,-3-2 0 0,-6 0 0 15,-8-3 0-15,-3 1 0 0,4-2 0 16,0-4 0-16,2-4 160 0,-5-2-16 0,-5 0 0 0,-5-2 0 0,-1-3 112 0,-4-2 32 15,-3 3 0-15,-1-3 0 0,-1-1 16 0,-4 0 0 16,-3 1 0-16,-8 0 0 16,-4-2 0-16,-7-1 0 0,-3-1 0 0,-7 2 0 15,-4 5 48-15,-5-4 16 0,-5-3 0 0,-7-4 0 0,-5-2 112 0,-6 0 32 16,-5 2 0-16,-4 1 0 0,-1 5 16 0,-3 1 16 16,-1 2 0-16,-7-2 0 0,-1-1-112 15,-9-2-32-15,0-5 0 0,-2 1 0 16,0 1-144-16,2 2-16 0,4 3-16 0,2 2 0 15,4 3-224-15,2 3 0 0,6 3 0 0,3 1 0 16,4 4-784-16,7 2-208 0,1 3-32 0,8-1-22912 16</inkml:trace>
  <inkml:trace contextRef="#ctx0" brushRef="#br1" timeOffset="76861.17">12912 8251 5519 0,'3'0'496'0,"0"0"-496"0,-1 0 0 0,0-2 0 0,1 2 1664 0,1 0 224 0,4-1 48 0,4 1 16 15,-12 0 1360-15,0 0 272 0,63-3 48 0,-63 3 16 16,51-3-672-16,-51 3-128 0,50-1-32 0,-50 1 0 0,49-1-1104 15,-49 1-240-15,44-3-32 0,-44 3-16 16,0 0-832-16,59-4-160 0,-59 4-48 0,0 0 0 16,54-8-192-16,-39 7-64 0,1 0 0 0,-2-1 0 0,-1 2-128 0,-2 0 0 15,-2 0 0-15,-2 3-176 16,0 0-1008-16,-5 0-208 0</inkml:trace>
  <inkml:trace contextRef="#ctx0" brushRef="#br1" timeOffset="77051.95">13018 8471 18431 0,'6'0'1632'0,"-4"-1"-1312"0,3 1-320 0,-1-2 0 0,0 2 1712 0,-1-1 272 16,3 0 48-16,2-1 16 0,-8 2 624 0,35-7 128 0,-11 2 16 0,0-1 16 16,2 0-1072-16,-26 6-224 15,49-8-32-15,-49 8-16 0,45-7-1104 0,-45 7-208 0,0 0-48 0,54-6-128 16,-54 6 0-16,0 0-144 0,0 0-16 0,0 0-12128 15,62 3-2416-15</inkml:trace>
  <inkml:trace contextRef="#ctx0" brushRef="#br1" timeOffset="77434.25">13764 8115 24879 0,'-2'-5'1088'0,"1"2"256"0,1 0-1088 0,-1 0-256 0,-1 2 0 0,-1 1 0 0,1 1 2160 0,-4 1 368 0,-1 2 80 0,-3 1 16 15,-1 7-576-15,1 0-128 0,0 5 0 0,3 2-16 16,3 1-1376-16,4 1-272 0,0-21-48 0,11 48-16 31,-11-48-192-31,0 0 144 0,42 73-144 0,-42-73 128 16,51 51-128-16,-51-51 0 0,55 38 0 0,-55-38 0 0,0 0 0 0,83 33 0 0,-83-33 0 0,58 8 0 31,-58-8 0-31,57-1 0 0,-30-5 128 0,-2-1-128 16,-2-1 320-16,-3-2-32 0,1-3 0 0,-3-3 0 15,-1 0 192-15,-3-3 32 0,-3 4 16 0,-2-5 0 0,-3-1 160 16,-4-2 16-16,-2 0 16 0,-5 1 0 0,-4-1 64 16,-3 2 16-16,-4-2 0 0,-5 1 0 0,-3-1-160 0,-4 2-48 15,-5 0 0-15,-2 2 0 0,-2 3-272 0,-1 1-64 16,-2 4-16-16,-1 1 0 0,3 6-240 0,-6 1 0 15,-2 6 0-15,-1 4-160 16,3 3-848-16,2 7-160 0,-2 4-48 0,2 9-21312 0</inkml:trace>
  <inkml:trace contextRef="#ctx1" brushRef="#br1" timeOffset="68191.07">24712 18910 0,'0'0'0,"0"0"0,-64-6 0,40 1 16,24-4-16,45 1 31,6-1-31,-51 9 0,0 0 16</inkml:trace>
  <inkml:trace contextRef="#ctx0" brushRef="#br1" timeOffset="111968.88">21894 15493 9215 0,'-3'3'816'0,"1"-1"-656"0,1 1-160 0,1-1 0 0,-2 0 1872 0,1 1 352 0,-3 4 64 0,-3 3 16 0,0 4 1040 0,-3 0 224 16,1 2 32-16,2 0 16 15,-1 0-1248-15,2-1-256 0,1 0-64 0,2-1 0 0,0-1-1040 0,1 0-224 16,1-1-32-16,1 0-16 0,1-2-416 0,1-3-64 15,2-2-32-15,0 0 0 0,3-1 16 0,3-1 0 16,0-1 0-16,1-2 0 0,2 2 32 0,0-5 16 16,-3 2 0-16,-2-2 0 0,2-1-32 0,-1-1-16 15,-2 1 0-15,0-3 0 0,0 0 48 0,0-3 16 16,0-3 0-16,-1 1 0 0,-2-2 112 0,-3-2 32 16,1 0 0-16,-5-1 0 0,0 1 176 0,-1-1 32 0,-5 2 16 0,-2 4 0 15,-2 4-160-15,-4 3-48 0,-2 2 0 0,-4 5 0 16,0 1-272-16,1 5-48 0,-2 1-16 0,1 1 0 15,2 2-128-15,1 1 0 16,-1 3 0-16,3 1-176 0,1 1-80 0,4-1-32 0,4 0 0 0,4 1 0 16,2-1-208-16,4-1-32 15,2 0-16-15,-3-17 0 16,0 0-112-16,0 0-32 0,50 57 0 0,-50-57 0 0,0 0 240 0,0 0 32 0,80 18 16 0,-57-19 0 16,-1-4 400-16,1-2-128 0,-2 0 128 15,0-3 0-15,-2-1 176 0,-2-2 112 0,-3 3 32 0,-1-1 0 16,-4 0 288-16,1-1 64 0,-3-2 16 15,0 0 0-15,-1-1 64 0,-3-2 16 0,-3 3 0 0,-3-1 0 0,-1 1-64 0,-5 2 0 16,-3-1 0-16,-4-1 0 0,-1 0-240 0,-3 1-48 16,1 2-16-16,-3 2 0 15,3 2-144-15,-1 4-48 0,-1 3 0 0,1 4 0 0,0 4-208 0,0 3 0 0,1 3 128 16,-1 3-128 0,6-2 0-16,-2 2-208 0,2 5 32 0,3 2 16 15,1 2-288-15,6 0-64 0,4 1-16 0,0-27 0 16,0 0-256-16,29 62-48 0,-29-62-16 0,0 0 0 15,71 35 192-15,-71-35 32 0,68 3 16 0,-33-6 0 0,-1-2 352 0,-2-4 80 16,-2-2 16-16,-2-2 0 0,1 0 160 0,-5-2 144 16,-2-1-16-16,-2 2-128 0,-3-1 512 0,0-2-16 15,0 0 0-15,-4-2 0 0,-2 2 64 0,-4 2 16 16,-1-1 0-16,-4 2 0 16,-2-1 16-16,-2 1 16 0,-4-1 0 0,-3 3 0 0,-3-2-32 0,-4 2 0 15,-4 2 0-15,-1 2 0 0,1 5-240 0,1 2-48 16,-1 5-16-16,1 4 0 0,0 4-272 0,-1 2 0 15,0 3 128-15,0 3-128 0,3 2 0 0,5-2-224 16,2 1 32-16,3 0 16 16,3 5-304-16,2-4-64 0,5 1-16 0,1-3 0 15,-4-20-224-15,0 0-48 0,0 0-16 0,54 46 0 16,-54-46 336-16,0 0 64 0,54 6 0 0,-36-9 16 0,3-1 288 0,2-5 144 16,1 0-160-16,-2-3 160 0,-5 2 0 0,0 0 0 15,-1-2 176-15,-2-2-48 0,-1-2 240 0,-2 1 48 0,0 0 16 0,-4 1 0 16,-2 3-16-16,-4-2 0 0,-4 1 0 15,-3-3 0-15,-2 0 112 0,-8-1 32 0,-5-1 0 0,-3 2 0 16,-4 1-128-16,-3 1-32 0,-2 3 0 0,-1 3 0 16,1 6-208-16,-1 3-32 0,1 6-16 0,1 3 0 15,3 3-144-15,1 3 0 0,3 3 0 0,2 1 0 16,6 0 0-16,3 2-192 0,3 2 32 0,4-1 16 16,2-4-384-16,5 3-80 15,5 1-16-15,-5-24 0 0,0 0-176 0,41 55-32 0,-41-55-16 0,0 0 0 31,83 21 336-31,-46-24 64 0,1-3 0 0,-1-2 16 0,-1-3 432 0,0-4-128 0,-1-2 128 0,-7 2 0 0,-2 1 0 0,-4-3 256 16,2-2-48-16,-1 0 0 0,0-1 336 0,-4-1 64 16,-2 1 16-16,-3 0 0 15,-5 3-64-15,-5 0-16 0,-3-1 0 0,-5 1 0 0,-1 0 48 0,-5 1 16 16,-3 0 0-16,-4-1 0 0,-4-2 128 16,-5 1 32-16,1 2 0 0,-2 5 0 0,0 5-624 0,0 6-96 15,1 5-48-15,0 3 0 0,2 6 0 0,2 3 0 16,0 3 0-16,4 3 0 0,4-2 0 0,1 3 0 15,3 0 0-15,3 0 0 0,3-3 0 0,3 0 0 0,-1-1 0 16,6-2 0 0,-1-2-688-16,3-3-128 0,0-2-16 0,2-1-16 15,-8-10-304-15,0 0-48 0,0 0-16 0,58 38-14624 16,-58-38-2928-16</inkml:trace>
  <inkml:trace contextRef="#ctx0" brushRef="#br1" timeOffset="113170.31">24346 13179 11055 0,'-7'8'976'0,"5"-4"-784"0,4 1-192 0,-4 0 0 0,0-2 1152 0,-1-2 192 0,1 4 48 0,0 2 0 0,-3 3 1296 0,0 4 272 16,-1 1 48-16,2-3 16 16,1-3-400-16,2-1-96 0,-1-1-16 0,4-5 0 0,0 1-912 0,3-3-176 15,0-1-32-15,2-2-16 16,0-1-672-16,3-2-128 0,0-1-16 0,1-1-16 0,1-1 96 0,-2 1 0 0,1-2 16 31,-3 0 0-31,1 1 16 0,-3 1 0 0,-1-1 0 0,-3 1 0 16,-1 1-32-16,-2 0-16 0,-4 0 0 0,-3 1 0 15,-1 2-80-15,-3 1-16 0,-4 0 0 0,-1 3 0 16,-4 0-128-16,0 4-16 0,-3 1-16 0,-2 2 0 16,0 3-240-16,2 0-128 0,-2-1 160 0,5 3-160 15,1 2 0-15,5-1 0 0,0 1 0 0,4 0 0 16,3 0-256-16,2 2 0 0,3-1 0 0,3 1 0 16,3-1-272-16,3-1-48 0,-6-14-16 0,0 0 0 15,0 0 16-15,0 0 0 0,69 53 0 0,-51-51 0 0,2 0 192 0,0-5 32 16,4-3 16-16,1-4 0 0,-1-2 336 0,-1-2 0 15,-1-2 0-15,0 0 0 0,-4 0 176 0,-1-1 96 16,-3 0 32-16,-3 0 0 0,-2 1 272 0,-3-1 64 16,-4 3 16-16,-2 0 0 0,-1 0 0 0,-3 0 0 15,-2-2 0-15,-2 2 0 0,-2 1-96 0,-3 1-32 16,-4-1 0-16,0 0 0 0,2 3-144 0,-2 2-16 0,-2-1-16 0,1 5 0 16,0 3-160-16,-1 3-48 15,2 6 0-15,3 0 0 0,1 3-144 0,2 3 0 16,1 5 0-16,0-1 0 0,5 3 0 0,2 2-224 0,0 0 48 0,4 1 16 31,2 1-288-31,3-2-48 0,-6-23-16 0,0 0 0 16,35 58-112-16,-35-58-16 0,0 0-16 0,0 0 0 0,76 39 192 0,-52-37 32 15,3-5 16-15,3-3 0 0,0-2 272 0,-9-1 144 0,-3 3-160 0,-1-2 160 16,4-3 0-16,2-3 0 0,0-2 128 0,-1-2-128 16,-2-1 448-16,-2 2 0 0,-4-2-16 0,-2 2 0 15,-4 0 128-15,-5 1 16 0,-3 2 16 0,-4 0 0 0,-3 3-16 16,-5-1-16-16,-2 2 0 0,-5 0 0 0,-3 3 224 0,-2 0 48 15,-5 2 16-15,-4 3 0 0,-1 4-672 16,0 3-128-16,2 5-48 0,2 3 0 16,3 4 0-16,3 3 0 0,3 1 0 0,0 3 0 15,5 1-544-15,2 2-96 0,4 0-32 0,5-2 0 16,2 1-16-16,3-6 0 0,0-3 0 0,4 0 0 16,-4-17-80-16,0 0-32 0,0 0 0 0,54 56 0 15,-36-50 224-15,2-4 64 0,1-3 0 0,2-5 0 16,-3 1 352-16,4-7 160 0,5-3-128 0,1-6 128 0,-3 0 0 0,-2-3 272 15,-1 1-32-15,-4 0-16 0,-3 1 384 0,-4 1 80 0,-5-3 16 0,-5 2 0 16,-3 3 192-16,-6 0 32 0,-5 2 16 0,-6-1 0 16,-6-1-64-16,-6 1-16 0,-5 4 0 0,-3 3 0 15,-1 2-688-15,0 6-128 0,1 3-48 16,3 5 0-16,2 2 0 0,3 4 0 0,4 2 0 0,4-1 0 16,4 1 0-16,1 3 0 0,5 1 0 15,3 1 0-15,2 0 0 0,3 2 0 16,3 1 0-16,3 3 0 0,-3-24-1824 0,0 0-352 15,32 81-80-15,-32-81-21680 0</inkml:trace>
  <inkml:trace contextRef="#ctx0" brushRef="#br1" timeOffset="114480.64">27334 18212 2751 0,'-2'0'256'0,"-1"2"-256"16,2-2 0-16,0 0 0 0,1 0 1024 0,-2 0 144 0,1 1 48 0,-3 0 0 0,-2 1 1184 0,-1 1 240 15,0 1 48-15,-2 0 16 16,1 0 176-16,-1 1 16 0,1 0 16 0,-1 0 0 0,-1-1-528 0,2 0-96 16,0 2-32-16,-1-2 0 0,1 2-752 0,0-2-160 15,1 1-16-15,-1 1-16 0,2 1-704 0,-1 2-144 0,-1 1-16 0,1 2-16 16,-2 2-192-16,1 3-48 0,1 0 0 0,0 2 0 16,1 0-192-16,3-2 0 15,2-1 128-15,2-2-128 0,2-1 0 0,-3-13 0 16,0 0 0-16,0 0 0 0,0 0 0 0,0 0 0 0,71 22 0 0,-57-26-160 15,3-3 320-15,0-1 64 0,0-5 16 16,0 0 0-16,-1-1 336 0,1-2 64 16,-1 0 0-16,-2-1 16 0,-3 1 64 0,-1-1 16 15,-3 2 0-15,-2-1 0 0,-5 0-96 0,-3 2 0 16,-3 2-16-16,-2-1 0 0,-4-1 0 0,-2 2 0 0,-1 1 0 16,-2 3 0-16,-2-1-192 0,-2 1-48 0,-3 2 0 0,0 3 0 15,0 3-224-15,0 5-160 0,-1 3 192 0,-1 3-192 16,4 3 0-16,0 3 0 0,1 0 0 0,4 2 0 15,3 0-352-15,3 1-32 0,1 0 0 0,4 1 0 16,2 0-256 0,4-1-48-16,0-20-16 0,0 0 0 15,21 58-128-15,-21-58-48 0,0 0 0 0,54 43 0 0,-54-43 240 0,0 0 32 0,69 15 16 0,-69-15 0 0,45-4 352 0,-22-2 80 16,0-4 16-16,-1-1 0 0,1-2 272 16,-2 1 48-16,-1-3 16 0,-2 0 0 0,-2-2 384 0,-2 3 64 15,-4 4 32-15,-2-1 0 0,-1-1 128 0,-1 0 32 0,-3 0 0 0,-2 0 0 16,-4-1-128-16,-4 0 0 15,-1 2-16-15,-5 0 0 0,-1 3-128 0,-2 3-32 16,-1 3 0-16,-1 4 0 0,-2 1-272 0,1 5-64 16,0 3-16-16,1 2 0 0,-1 4-176 0,4 0 0 15,-1 3 0-15,4 1 0 16,2 2-432-16,3-2-16 0,2 1 0 0,4 0 0 16,1-22-272-16,0 0-64 0,14 52-16 0,-14-52 0 15,0 0 32-15,0 0 0 0,59 37 0 0,-59-37 0 0,44 1 368 0,-18-5 80 0,1-5 0 0,-2 1 16 16,-1-2 304-16,1-3 192 0,4-2-16 15,-1-5-16-15,0 0 448 0,-2 0 96 0,-4-1 0 0,-2 3 16 16,-6-1 176-16,-3 2 16 16,-5 1 16-16,-5 1 0 0,-3 1-160 0,-4 2-16 15,-5-1-16-15,-3 2 0 0,-3 1-16 0,-5 0 0 16,-4 4 0-16,-4 2 0 0,-7 2-560 0,-1 7-160 0,-1 2 0 0,0 3 96 16,3 5-96-16,2 2 0 0,4 4 0 0,3 1 0 15,6 0 0-15,3 1 0 0,5 1 0 0,6-3 0 31,3 0-528-31,5-3-112 0,2-2 0 0,-3-16-16 16,0 0-112-16,0 0 0 0,0 0-16 0,65 31 0 0,-44-34 320 0,6-4 64 0,4-3 16 0,4-4 0 16,2-1 256-16,-4-1 128 0,-7 5-128 0,3-2 128 15,0 0-512-15,-2 1 0 16,-3 2-16-16,-6 3-14624 0,-5 2-2912 0</inkml:trace>
  <inkml:trace contextRef="#ctx0" brushRef="#br1" timeOffset="135159.51">27701 8785 24879 0,'0'0'2208'0,"0"0"-1760"0,-1 0-448 0,1-1 0 0,0 1 2624 0,0 0 432 0,-2-2 80 0,4 1 32 15,-1-2-1056-15,3 0-224 0,2 0-32 0,2-1-16 16,2 0-800-16,4-2-144 0,2-1-48 0,-16 7 0 15,45-16-80-15,-45 16 0 0,62-19-16 0,-62 19 0 16,67-19-96-16,-67 19-16 0,63-21 0 0,-63 21 0 16,64-18 0-16,-64 18-16 0,59-17 0 0,-59 17 0 15,55-16-96-15,-55 16-16 0,47-12 0 0,-47 12 0 16,0 0-176-16,45-10-32 0,-35 8-16 0,-6 1 0 0,0 1-288 0,-4 1 0 16,0 2 0-16,-4 0 0 15,-2 0-592-15,-1 1-240 0,-3 0-32 0,-1-1-16 31,1 1-880-31,-4 1-176 0,0-1-48 0,0 0-19584 0</inkml:trace>
  <inkml:trace contextRef="#ctx0" brushRef="#br1" timeOffset="135438.01">27647 8573 36863 0,'0'0'3264'0,"-1"1"-2608"0,-1 1-528 0,4-1-128 15,-1 1 880-15,1-1 144 0,-1 5 16 0,3 1 16 16,-4-7 400-16,0 0 80 15,0 0 0-15,37 65 16 0,-37-65-304 0,0 0-64 0,47 63-16 0,-47-63 0 16,0 0-288-16,52 68-64 0,-52-68-16 0,37 47 0 16,-37-47-112-16,0 0-32 15,50 68 0-15,-50-68 0 0,27 45 208 0,-27-45 32 0,0 0 16 0,34 56 0 16,-34-56-720-16,0 0-144 16,0 0-48-16,23 54 0 0,-23-54 0 0,0 0 0 0,0 0 0 0,10 38 0 15,-9-32 0-15,-1-2 0 16,2-3 0-16,-2 1 0 0,0-2 0 0,0-2 0 15,0 1 0-15,-2-2 0 0,1 0-1984 0,-1-1-400 0,1 0-80 0,-1 1-21280 16</inkml:trace>
  <inkml:trace contextRef="#ctx0" brushRef="#br1" timeOffset="136399.57">29177 17208 6447 0,'16'-10'576'0,"-6"3"-576"0,2 0 0 0,-2 1 0 0,-3 0 2816 0,-1 2 464 0,-2 1 96 0,7-5 16 0,6-5-128 0,3-2-32 16,1-4 0-16,-4 4 0 0,-3-1-720 0,-4 3-144 15,-4 5-16-15,-5 1-16 0,-2 3-1008 0,-5 1-208 16,-2 4-32-16,-5 2-16 0,-4 3-256 0,-3 1-48 16,-4 3-16-16,-10 4 0 15,-14 7-112-15,-12 6-32 0,-8 5 0 0,-6 4 0 16,-3-1-160-16,2 0-16 0,11-6-16 0,-8 6 0 15,-11 9-96-15,-6 2-32 0,3 0 0 0,7-3 0 0,7-2 32 0,9-3 0 16,13-4 0-16,7-5 0 16,5-4-64-16,7-4-16 0,4-4 0 0,0 3 0 0,-4 4-240 0,-4 3 128 15,0 1-128-15,2-1 0 0,3-3 192 0,8-3-64 16,5-4-128-16,3-3 192 0,5-4-192 0,5-1 0 0,3-5 0 0,2-1 0 31,5-3-512-31,2-2-128 0,3-2-48 0,5-2 0 0,1-2-864 16,1-1-176-16</inkml:trace>
  <inkml:trace contextRef="#ctx0" brushRef="#br1" timeOffset="136785.1">27928 17537 38703 0,'-4'0'1712'0,"3"0"352"0,-1 1-1648 0,-1 1-416 15,2-1 0-15,-2 2 0 0,-1 1 976 0,-4 3 112 16,-7 6 32-16,-4 7 0 0,-8 7 160 0,-1 2 16 16,-2 4 16-16,-1 2 0 0,0 2-448 0,1-5-96 15,3 1 0-15,3-2-16 0,4-3-176 0,2 0-16 0,5 1-16 0,3-4 0 16,3-2-80-16,7-23-16 0,0 0 0 0,6 53 0 16,-6-53 0-16,0 0 0 0,0 0 0 15,55 37 0-15,-55-37 448 0,41 4 64 0,-41-4 32 0,40-2 0 16,-19-1-800-16,1-2-192 0,4 0 0 0,2-2 0 15,2 0 0-15,2-2 0 0,-1-1 0 0,-11 6 0 16,-6 0 0-16,0 0 0 0,6-2 0 0,7 0 0 16,7-2 0-16,5-2 0 0,7 0 0 0,-1 0 128 15,0 3-128-15,-5-1 0 0,-4 1 0 0,-2 1 0 16,-3 0 0-16,-2 1 0 0,-4 0 0 0,-2 1 0 16,-5 0 0-16,-2 1 0 0,-4-1 0 0,-2 1 0 0,-3 0 0 15,-1 0 0-15,-3 1 0 0,-3-1 0 16,-2 1-1248-16,-2 1-192 0,-3-1-32 0,-3 1-15104 15,-4 1-3008-15</inkml:trace>
  <inkml:trace contextRef="#ctx0" brushRef="#br1" timeOffset="142343.25">30256 16239 37775 0,'0'-6'3360'0,"0"2"-2688"0,0-1-544 0,-1 4-128 0,0-2 800 0,-1 0 128 0,-2-4 32 0,-3-3 0 0,-4-1 240 0,-5 1 48 15,-2 3 16-15,-4 3 0 0,0 5-416 0,-2 4-80 16,0 3 0-16,-2 3-16 0,1 6-336 0,-3 3-64 16,-1 6-16-16,0 3 0 0,2-1-144 0,0 2-16 15,3 5-16-15,3 2 0 0,4 0-160 0,1 1 0 16,7 2 0-16,1-1 0 0,7-2 0 0,1-37 0 16,7 73 0-16,-7-73 0 0,14 67-240 0,-14-67 80 15,24 55 16-15,-24-55 0 0,31 51 16 0,-31-51 0 16,0 0 0-16,53 52 0 0,-53-52 128 0,0 0 0 15,0 0 0-15,69 40 0 0,-69-40 0 0,0 0 0 16,0 0 0-16,65 17 0 0,-65-17-272 0,0 0-80 0,46 0-16 16,-46 0-13984-16,0 0-2800 0</inkml:trace>
  <inkml:trace contextRef="#ctx0" brushRef="#br1" timeOffset="142602.74">29828 16750 32255 0,'0'0'1424'0,"26"-16"304"0,-26 16-1392 0,0 0-336 0,24-12 0 0,-19 9 0 0,-5 3 2048 0,0 0 352 15,50-17 64-15,-50 17 16 0,68-18-1168 0,-68 18-224 16,69-14-64-16,-69 14 0 0,61-5-304 0,-61 5-64 16,0 0-16-16,72 16 0 15,-72-16-192-15,0 0-64 0,0 0 0 0,51 52 0 0,-51-52-160 16,0 0-32-16,21 50-16 0,-21-50 0 0,0 0-176 0,14 59 0 15,-14-59 144-15,0 0-144 0,13 56 0 0,-13-56 0 16,0 0 0-16,0 0 0 16,12 50 0-16,-9-42 0 0,-1 1 0 0,-1-4 0 15,-1 1-400-15,-1-2-112 0,-1-1 0 0,-1-1-16 16,-1-1-752-16,0-1-160 0</inkml:trace>
  <inkml:trace contextRef="#ctx0" brushRef="#br1" timeOffset="142866.93">30427 16319 34095 0,'-5'-24'1504'0,"3"11"320"0,2 1-1456 0,0 0-368 16,0 5 0-16,2 3 0 0,-1 0 1696 0,0-3 272 0,2-5 48 0,2 0 16 0,0 0-752 0,1 4-128 16,-2 5-48-16,0 6 0 15,1 4-336-15,-5-7-80 0,0 0-16 0,7 55 0 16,-7-55-256-16,5 67-48 15,-2-26-16-15,-1 5 0 0,-1 2-144 0,0 2-16 0,1-2-16 0,-1-5 0 0,3-3-176 0,-4-40 0 16,10 66 0-16,-10-66 0 0,13 53 0 0,-13-53 0 16,0 0 0-16,21 62 0 0,-21-62 0 0,0 0 0 15,0 0 0-15,0 0 0 0,33 55 0 0,-33-55-320 16,0 0 48-16,0 0 16 16,0 0-592-16,0 0-112 0,0 0-32 0,0 0-12896 0,0 0-2560 0</inkml:trace>
  <inkml:trace contextRef="#ctx0" brushRef="#br1" timeOffset="143201.07">30622 16790 17503 0,'0'0'1552'0,"0"0"-1232"0,0 0-320 0,0 0 0 0,0 0 3168 0,0 0 576 31,0 0 112-31,0 0 32 0,0 0-1008 0,23 49-208 16,-23-49-48-16,0 0 0 0,0 0-1712 0,49 49-336 15,-49-49-80-15,0 0-16 0,0 0-192 0,65 26-32 16,-65-26-16-16,0 0 0 0,0 0 16 0,55 1 0 16,-55-1 0-16,0 0 0 0,0 0 64 0,51-17 32 15,-37 9 0-15,-1-2 0 0,1-3 160 0,-2 1 16 16,-3-3 16-16,-2 0 0 0,-2-2 128 0,-4 1 32 0,-2 2 0 0,-2-1 0 16,-4-2-48-16,-4-2 0 15,-1 4 0-15,-3-1 0 0,-7-2-80 0,-3 0-32 0,-3 2 0 16,0 5 0-16,-1 4-224 0,4 4-64 0,-2 3 0 0,6 1 0 15,0 5-128-15,2 2-128 0,5 4 144 0,3 0-144 16,1 4-160-16,3 1-128 0,1 1-32 0,3 2 0 31,3-20-832-31,5 40-160 0,-5-40-32 0,0 0-14016 0,22 55-2816 0</inkml:trace>
  <inkml:trace contextRef="#ctx0" brushRef="#br1" timeOffset="143743.13">31023 16366 40543 0,'-2'-14'1792'0,"0"7"384"0,2 0-1744 0,0 1-432 16,-1 3 0-16,1 2 0 0,-2-1 960 0,2 1 128 16,0-2 0-16,0 0 16 0,0 3 192 0,0 0 48 15,2 4 0-15,-2 3 0 0,0-7-592 0,0 0-112 0,0 0-32 0,8 64 0 16,-8-64-304-16,7 45-64 0,-7-45-16 0,9 47 0 15,-9-47-224-15,13 52 128 16,-13-52-128-16,18 61 0 0,-18-61 0 0,21 56 0 16,-21-56 0-16,0 0 0 0,28 64 0 0,-28-64 0 15,0 0 0-15,0 0 0 0,23 51-192 0,-23-51 32 0,0 0 0 0,-4 18 0 16,-1-12 160-16,0-3-128 0,1-1 128 0,-2-2-128 16,0 0 128-16,2-1 0 0,-3-2 0 0,3-1 0 15,-1-2 0-15,3-1 0 0,-1-3 0 0,0-1 0 16,0 0 240-16,2-3-32 0,-1 0 0 0,2-2 0 0,2-1 0 0,2 0 0 15,0 2 0-15,2-1 0 0,2 0-208 0,2 2 144 16,3 3-144-16,1 1 128 0,2 3-128 0,-2 1 0 16,-14 6 0-16,0 0 0 0,46-2-272 0,-46 2 16 15,0 0 0-15,0 0 0 0,63 24-112 0,-63-24-16 16,0 0 0-16,0 0 0 0,46 43 64 0,-46-43 16 16,0 0 0-16,0 0 0 0,13 47 304 0,-16-37-160 15,-3 0 160-15,1 0-128 0,-4-2 128 0,-1 1 128 16,-1-2-128-16,-2 1 176 15,2-2-48-15,-2 1 0 0,-1-1 0 0,2 1 0 16,-3-2-128-16,3 0 128 0,0-1-128 0,2 0 128 16,1-1-464-16,0 1-112 0,2-3 0 0,3 1-16 15,1-2-592-15,3 0-112 0,1 0-32 0,-1 0-19392 16</inkml:trace>
  <inkml:trace contextRef="#ctx0" brushRef="#br1" timeOffset="144138.96">31601 16655 34095 0,'2'-1'3024'0,"-1"0"-2416"0,-1-1-480 0,0 1-128 0,0 1 1728 0,0-2 336 0,0 1 64 0,-1-3 16 0,-1-1-528 0,-1 0-96 16,-1-1-32-16,-1 0 0 0,-3 1-416 0,1-1-96 15,0 2-16-15,0 0 0 0,-1-1-400 0,-1 3-96 16,1 0-16-16,-2 2 0 0,0 0-256 0,0 2-48 15,0 2-16-15,0-3 0 0,3 4-128 0,0-1 0 0,0 1 0 0,0 4 0 16,1-1-288-16,1 2 16 0,1 2 0 0,1-1 0 31,3-11-304-31,0 0-48 0,0 0-16 0,11 45 0 16,-11-45 144-16,0 0 32 0,0 0 0 0,0 0 0 0,55 38 176 0,-55-38 32 0,0 0 16 0,0 0 0 16,55 7 240-16,-55-7-176 0,0 0 176 0,40-8-160 15,-40 8 160-15,21-10 0 0,-14 4 0 0,0 1 0 16,-1-2 320-16,-2-2-16 0,-3 2 0 0,-1 0 0 15,0 0 272-15,0 1 64 0,-2 2 16 0,0 1 0 0,1 2 48 16,-2-1 0-16,2 2 0 0,-1 2 0 0,1 1-320 0,-1 1-64 16,2 1-16-16,0 1 0 15,0-6-304-15,0 0 160 0,0 0-160 0,0 0 128 0,0 0-128 0,0 0 0 16,40 45 0-16,-40-45 0 0,0 0-320 0,0 0 0 16,0 0 0-16,55 6 0 15,-55-6-592-15,0 0-112 0,0 0-32 0,44-13-13920 16,-44 13-2768-16</inkml:trace>
  <inkml:trace contextRef="#ctx0" brushRef="#br1" timeOffset="144392.81">32000 15842 42383 0,'-9'-7'1872'0,"6"4"400"0,2 1-1824 0,-1 2-448 0,1 2 0 0,0-1 0 0,-1 3 416 0,2 3-16 0,-1 5 0 0,1 6 0 15,0-18 368-15,1 55 64 0,-1-55 0 0,3 47 16 16,-3-17-336-16,0-30-80 0,6 69-16 0,-3-28 0 16,-3-41-112-16,11 86-32 0,-11-86 0 0,15 89 0 0,-15-89 336 0,19 80 64 15,-19-80 16-15,20 68 0 0,-20-68-144 0,18 54-32 16,-18-54 0-16,0 0 0 0,24 55-224 0,-24-55-48 16,0 0-16-16,0 0 0 15,0 0-800-15,0 0-176 0,0 0-16 0,20 49-22672 16</inkml:trace>
  <inkml:trace contextRef="#ctx0" brushRef="#br1" timeOffset="145284.46">30378 17699 30399 0,'4'-4'2704'0,"-2"1"-2160"0,-1 1-544 0,2 0 0 0,0 1 1520 0,-2-1 192 0,-1 2 32 0,1 0 16 0,2-1-272 0,3 1-48 15,0 1-16-15,1 2 0 0,-7-3-720 0,0 0-128 16,0 0-48-16,0 0 0 0,46 52-208 0,-46-52-64 0,0 0 0 0,27 63 0 31,-27-63-256-31,17 49 160 0,-17-49-160 0,16 51 128 16,-16-51-128-16,0 0 0 0,19 61 0 0,-19-61 0 16,0 0 0-16,0 0 128 0,20 49-128 0,-20-49 128 15,0 0 176-15,0 0 16 0,0 0 16 0,0 0 0 16,0 0 144-16,0 0 32 0,0 0 0 0,-1 3 0 0,-1-10 16 0,-1-2 16 15,2 1 0-15,1-3 0 0,0-1-64 0,0-2-16 16,3-1 0-16,0-2 0 0,2 0-128 0,1-5-16 16,1 1-16-16,3-1 0 0,1-2-80 0,2 1-16 15,0 0 0-15,1 2 0 0,0 1-208 0,0 4 176 16,0 3-176-16,0 0 160 0,0 5-160 0,-1 1 0 16,-13 7 0-16,0 0 0 0,0 0 0 0,0 0 0 15,67 19 0-15,-67-19 0 0,0 0-288 0,0 0 64 16,0 0 16-16,0 0 0 0,32 53-16 0,-31-45 0 15,1 2 0-15,1 1 0 0,-2 2 96 0,-1-13 128 0,0 0-208 0,7 40 80 16,-5-28 128-16,-1 1 0 0,0-2 0 16,1-1 0-16,-1-1 192 0,1-1 32 0,-1-2 0 0,0-1 0 15,1 0 16-15,-1-3 0 0,-1 0 0 0,2-2 0 16,-1-2-48-16,-1 0-16 0,2-1 0 0,-2-1 0 16,0-2-176-16,1 0 192 0,-1-2-192 0,0-1 192 15,1-2-192-15,-1 0 0 0,3-3 144 0,-1-2-144 16,2 1 0-16,-1-1 128 0,2-1-128 0,1 2 0 15,0-1 0-15,1 2 0 0,1-2 0 0,2 2 0 16,1 1-176-16,1 4 0 0,0 3 0 0,0 3 0 16,-12 3-112-16,0 0-32 0,0 0 0 0,0 0 0 0,65 50 112 0,-65-50 16 15,0 0 0-15,28 62 0 0,-28-62 192 16,13 45 0-16,-13-45 0 0,0 0 0 0,15 58 0 0,-15-58 0 16,0 0 0-16,0 0 0 0,18 52-128 0,-18-52 128 15,0 0 0-15,0 0-144 16,0 0-816-16,0 0-176 0,0 0-16 0,0 0-20800 0</inkml:trace>
  <inkml:trace contextRef="#ctx0" brushRef="#br1" timeOffset="145852.87">31225 17757 18431 0,'-4'-7'1632'0,"3"3"-1312"0,1 1-320 0,-2 2 0 0,2-1 4624 16,0 2 864-16,-1 2 160 0,1-1 48 0,1 2-3312 0,-1 1-656 15,2 5-128-15,-1 1-16 0,-1-10-624 0,0 0-112 0,0 0-16 0,16 52-16 16,-16-52-384-16,0 0-80 0,0 0-16 0,0 0 0 0,42 59-336 0,-42-59 128 16,0 0-128-16,0 0 0 0,0 0 0 0,0 0 0 15,67 27 0-15,-58-28 0 0,0-1 0 0,-1-2 0 16,1 0-144-16,-5 2 144 0,0 1 0 0,-1 0-144 16,0-2 144-16,0 0 0 0,0-1 0 0,1-2 0 15,-1 0 0-15,0 1 0 0,1-4 192 0,0 1 32 16,0-1 16-16,2 1 0 0,0-2 16 0,-1 0 16 15,1 2 0-15,1 0 0 0,-1 1-272 0,-1 2 128 16,2 1-128-16,-1 1 0 0,1 3 128 0,0 0-128 16,-7 0 0-16,0 0 0 0,0 0 0 0,0 0-192 0,0 0 16 15,0 0 16-15,51 55 160 0,-51-55-160 0,0 0 160 0,0 0-160 32,0 0 160-32,0 0 0 0,0 0 0 0,30 55 0 0,-29-51 256 0,0-2 48 15,1-1 0-15,-1-1 0 0,1-1 80 0,-1-2 0 0,2-2 16 0,-2 0 0 16,1-1-112-16,1-2-32 15,-2-1 0-15,2-1 0 0,-2 0-112 0,2-1-16 0,0-2-128 0,1 1 192 16,0-2-192-16,1-2 0 0,0-1 128 0,2 0-128 16,2-1 0-16,1 1 128 15,-1 0-128-15,3 1 0 0,2 4 0 0,-3 0 0 16,2 5 0-16,-2 2 0 0,2 2 0 0,-3 3 0 0,-10 0 0 16,0 0 0-16,0 0 0 0,0 0-208 0,0 0 64 0,56 46 16 15,-56-46-32-15,0 0 0 0,0 0 0 0,29 60 0 16,-29-60 160-16,0 0 0 0,0 0 0 0,29 65 128 0,-29-65 256 0,0 0 48 15,0 0 16-15,0 0 0 0,44 55-80 0,-44-55-16 16,0 0 0-16,0 0 0 16,0 0-352-16,0 0 0 0,0 0 0 0,58 31-192 31,-52-30-1120-31,-4-1-224 0,1 2-64 0,-1-4-21472 0</inkml:trace>
  <inkml:trace contextRef="#ctx0" brushRef="#br1" timeOffset="146019.5">31151 17541 45151 0,'-3'-4'4016'0,"1"1"-3216"0,4 2-640 0,-1 1-160 0,1 0 256 0,-1-2 32 0,2-1 0 0,2-1 0 16,3-1-288-16,1 0-176 0,3 4 32 0,0 1-8944 15,-12 0-1776-15,0 0-352 0</inkml:trace>
  <inkml:trace contextRef="#ctx0" brushRef="#br1" timeOffset="146185.57">31905 17757 41471 0,'13'-12'1840'0,"-8"6"368"0,4 0-1760 0,-2 2-448 0,0 0 0 0,-4 2 0 31,0 0-2544-31,1-1-592 0,6-4-112 0</inkml:trace>
  <inkml:trace contextRef="#ctx0" brushRef="#br1" timeOffset="156012.12">18834 16703 16575 0,'10'0'1472'0,"0"0"-1168"0,-2 2-304 0,0-2 0 0,2-2 976 0,6 1 144 0,16-3 32 0,21-3 0 16,17-6 512-16,12-5 96 0,-1-5 32 0,-2-1 0 15,-3-1-128-15,-1-4 0 0,3-2-16 0,1-1 0 16,3-4-464-16,-10 5-96 0,-7 4 0 0,5-2-16 16,10-2-192-16,0-2-48 0,1 4 0 0,-2-1 0 15,4 2-528-15,-12 2-112 0,-22 8-32 0,3 0 0 0,8-1-160 0,0 2 0 16,0 3 144-16,-8 3-144 0,-11 2 0 0,-11 6 0 16,-11 2 0-16,-7 1 0 15,-8 1-768-15,-5 2-128 0,-4 0-32 0,-5 0-10544 16,-4 3-2112-16</inkml:trace>
  <inkml:trace contextRef="#ctx0" brushRef="#br1" timeOffset="156425.19">19938 16089 15663 0,'15'-9'688'0,"-8"5"144"0,3 0-656 0,-2 1-176 0,0-1 0 0,1 1 0 16,6 0 320-16,12-5 16 0,19-5 16 0,16-7 0 16,13-2 992-16,-8 2 192 0,-21 6 32 0,2-2 16 15,8-1-48-15,8-1 0 0,3-2 0 0,3 0 0 16,0 3-448-16,1 2-80 0,1 2-32 0,-8 2 0 16,-6 2-400-16,-10 5-96 0,-6 1-16 0,-5 3 0 15,-5 2-128-15,-6 2-16 0,-7 2-16 0,-6 2 0 16,-7 2 48-16,-5 0 16 0,-4 4 0 0,-5 1 0 0,-2 4-16 0,-4-2 0 15,-2 1 0-15,-1 1 0 16,2-4-64-16,-4 5-16 0,-5 5 0 0,-1 4 0 16,1-1-64-16,0 0-16 0,3-1 0 0,1-3 0 0,2 0 32 0,2-3 0 15,2 0 0-15,4-5 0 0,2-3-32 0,1-2 0 16,1 2 0-16,-1-2 0 0,3-1-16 0,-2 0-16 16,3-2 0-16,0 1 0 0,0-2-160 0,2-2 0 0,1 1 144 15,0-2-144-15,0 0 0 0,1-1 0 0,-1 0 0 0,2 0-192 31,1-2-1632-31,-1 1-336 0</inkml:trace>
  <inkml:trace contextRef="#ctx0" brushRef="#br1" timeOffset="161220.07">16388 16565 28559 0,'-8'-6'2544'0,"4"3"-2032"0,1 1-512 0,0-1 0 0,2 1 1424 0,1 2 192 0,0 0 48 0,-2-1 0 0,1 1 160 0,-1 0 32 16,0 3 16-16,-3 4 0 0,1 1-912 0,0 5-176 16,-2 4-32-16,1 3-16 0,-2 4-240 0,1 7-48 0,0 4-16 0,-1 5 0 15,3-5-112-15,0 9-32 16,-2 5 0-16,0 4 0 0,2-1-112 0,1-4-32 0,2-4 0 0,2-5 0 16,1-3-16-16,1-5-128 0,-3-31 192 0,7 53-64 15,-7-53 64-15,11 46 0 0,-11-46 0 0,0 0 0 16,20 50-192-16,-20-50 160 0,0 0-160 0,0 0 160 15,0 0-160-15,0 0 160 0,46 46-160 0,-46-46 160 16,0 0-160-16,0 0 0 0,0 0 144 0,0 0-144 16,55-5-144-16,-49 3-112 0,1-4 0 0,-1 0-14080 15,-2 1-2800-15</inkml:trace>
  <inkml:trace contextRef="#ctx0" brushRef="#br1" timeOffset="161585.88">16523 17093 21183 0,'3'0'944'0,"-2"0"192"0,0 2-912 0,1-1-224 15,-2 1 0-15,0 0 0 0,1 1 2608 0,-1-3 464 0,0 0 112 0,4 36 16 16,-4-36-704-16,5 39-128 16,-5-39-16-16,5 40-16 0,-5-40-1504 0,0 0-320 0,21 52-48 0,-21-52-16 15,0 0-160-15,0 0-32 0,50 48-16 0,-50-48 0 16,0 0-64-16,0 0-16 0,61 18 0 0,-61-18 0 15,0 0 32-15,52-5 0 16,-52 5 0-16,0 0 0 0,45-16 64 0,-45 16 0 0,27-18 16 0,-17 6 0 16,0 1 128-16,-2-3 32 0,-1 0 0 0,-1-2 0 15,-3 1 208-15,-2-1 32 0,-2 1 16 16,-2-2 0-16,-3 1 144 0,-1 1 48 16,-4-1 0-16,-2 2 0 0,-1 0-112 0,-1 3 0 0,-1 1-16 0,-1 1 0 0,0 2 112 0,0 2 32 31,2 2 0-31,-1 1 0 0,1 2-736 0,0 0-160 0,3 3 0 0,0 1 0 15,3 2 0-15,0 0 0 0,3 1 0 0,1 0 0 0,-1 3 0 0,3-2 0 32,0 2 0-32,3 0 64 0,0 1-1376 0,0-2-256 0,0-9-48 15,0 0-14880-15,0 0-2960 0</inkml:trace>
  <inkml:trace contextRef="#ctx0" brushRef="#br1" timeOffset="161955.09">17219 16945 13823 0,'2'-3'1216'0,"-1"0"-960"0,-1 2-256 0,0 0 0 0,0-1 2944 0,-1-1 560 0,-1-1 96 0,-1-4 32 0,-1-4 336 0,-4 0 64 15,-2 2 0-15,-3 0 16 16,-1 3-2368-16,0 2-464 0,-3 1-112 0,1 3-16 0,-2 1-160 0,1 3-32 16,1 1-16-16,-1 2 0 0,2 2-208 0,2 2-32 15,2 1-16-15,1 3 0 0,0 0-304 0,3 2-64 16,1 1-16-16,2 1 0 0,1 4-240 0,3-3 0 16,0-19 0-16,5 38 0 0,-5-38 0 0,0 0 0 15,19 50 0-15,-19-50 0 0,0 0 0 0,0 0 0 16,0 0-128-16,46 49 128 0,-46-49 0 0,0 0 0 15,0 0 0-15,0 0 0 0,59 13-128 0,-59-13 128 16,0 0 0-16,0 0 0 0,54-8-384 0,-54 8 48 0,0 0 0 0,38-9 0 31,-38 9-1152-31,0 0-240 0</inkml:trace>
  <inkml:trace contextRef="#ctx0" brushRef="#br1" timeOffset="162422.76">17403 17083 24879 0,'5'-4'1088'0,"-2"1"256"0,1 1-1088 0,1-1-256 0,-2 1 0 0,-2 1 0 16,2-1 2432-16,2 0 416 0,2-4 96 0,3 0 0 0,2-1-848 0,-2-1-176 15,-1 1-48-15,-1-2 0 0,-1 2-880 16,-2-1-176-16,1 1-48 0,-3-2 0 0,0 2-80 0,-2-1-32 16,0-2 0-16,-2-2 0 0,0 3 64 0,-5-3 16 15,0 0 0-15,-2 0 0 0,-4 2-144 0,0 0-16 16,-1 2-16-16,-3 1 0 0,1 4-176 0,1 0-16 15,-2 5-16-15,2 1 0 0,-1 1-192 0,2 3-32 16,2 1-128-16,-1 1 192 0,4 2-192 0,-1 2 0 16,2 2 0-16,2 1 0 0,0 1 0 0,3 0-160 15,2-17 160-15,4 35-128 0,-4-35-96 0,0 0-16 16,21 50 0-16,-21-50 0 16,0 0-224-16,0 0-48 0,0 0-16 0,49 42 0 0,-49-42 192 0,0 0 32 15,0 0 16-15,0 0 0 0,51-9 160 0,-41 4 128 16,1-1-192-16,-1-1 192 0,-1 0 0 0,-1 0 0 0,1-2 0 0,-4 2 0 15,1-1 0-15,0 2 0 0,-2-1 176 0,-1 2-176 16,1 0 448-16,-1 3 0 16,-2 0-16-16,1 2 0 0,-1 2 144 0,2 0 48 0,1 1 0 0,-4-3 0 15,0 0-272-15,0 0-48 0,0 0-16 0,0 0 0 16,0 0-288-16,52 35 0 0,-52-35 128 0,0 0-128 16,0 0 0-16,0 0 0 0,0 0 0 0,56 0 0 15,-56 0 0-15,0 0 0 0,29-14 0 0,-22 7 0 31,-1 2-688-31,-3-2-80 0,1 0-32 0,-4-2-14864 0,0 3-2960 0</inkml:trace>
  <inkml:trace contextRef="#ctx0" brushRef="#br1" timeOffset="162661.16">17619 16294 36863 0,'0'-2'3264'0,"0"1"-2608"0,1 1-528 0,1 1-128 0,-1 2 784 0,1 0 128 0,0 1 32 0,-2-4 0 15,0 0 48-15,0 0 16 0,36 72 0 0,-36-72 0 16,24 71-208-16,-24-71-32 16,22 80-16-16,-22-80 0 0,23 78-240 0,-23-78-64 15,25 74 0-15,-25-74 0 0,27 65 112 0,-27-65 16 16,24 55 0-16,-24-55 0 0,0 0-80 0,33 56-16 0,-33-56 0 0,0 0 0 16,0 0-160-16,29 47-16 0,-29-47-16 0,0 0 0 15,0 0-288-15,0 0 0 0,0 0 0 0,0 0 0 31,0 0-688-31,0 0-192 0,0 0-32 0,0 0-21744 0</inkml:trace>
  <inkml:trace contextRef="#ctx0" brushRef="#br1" timeOffset="163494.73">17287 17663 11967 0,'-4'1'1072'0,"2"1"-864"0,4-1-208 0,1-1 0 0,-3 0 2192 0,0 0 400 0,0 0 80 0,0 0 16 0,0 0 1168 0,36 44 240 15,-36-44 64-15,0 0 0 0,26 44-2256 0,-26-44-448 16,0 0-96-16,34 45-16 0,-34-45-720 0,0 0-160 15,33 45-16-15,-33-45-16 0,0 0-64 0,0 0-16 16,33 54 0-16,-33-54 0 0,0 0-96 0,0 0 0 0,0 0-16 16,20 48 0-16,-20-48-32 0,0 0 0 0,0 0 0 0,0 24 0 15,0-24 48-15,0 0 16 0,-4 5 0 0,2-5 0 16,-1-1 128-16,3-2 32 0,-3 0 0 0,1-2 0 16,0-2 144-16,1-3 16 0,1-2 16 0,1 0 0 15,1-4-64-15,2-1-16 0,0-1 0 0,2-2 0 16,2-1-144-16,1-2-16 0,-1-1-16 0,3 2 0 15,2 0-192-15,0 3-32 0,1 2-128 0,-1 3 192 16,-5 2-192-16,-2 5 0 0,-2 2 0 0,-1 0 0 16,1 2 0-16,-1 2 0 0,1 0 0 0,-4 1 0 0,0 0-224 0,0 0 64 15,0 0 16-15,50 36 0 0,-50-36-176 0,0 0-16 16,42 61-16-16,-42-61 0 16,23 47 80-16,-23-47 16 0,18 44 0 0,-18-44 0 15,0 0 96-15,16 49 32 0,-16-49 0 0,0 0 0 16,0 0 128-16,5 35 0 0,-5-30 0 0,-1-3 0 0,-1 0 0 0,1-1 128 15,0-2-128-15,-1-2 128 0,1 0 16 0,-1 0 16 16,2-2 0-16,0-2 0 0,-1-1 96 0,1 0 32 16,-2-2 0-16,2-1 0 0,0 0-80 0,0-5-16 0,2-1 0 15,-2-1 0-15,1-2 0 0,1-1-16 0,1-2 0 16,-1 0 0-16,4-1-176 0,0 2 160 0,2 1-160 0,-1 1 160 16,2 4-160-16,1 5 0 0,-1 3 0 0,1 1 0 15,-1 4 0-15,-1 0 0 0,-8 3 0 0,0 0 0 16,0 0-176-16,0 0 176 0,55 30-128 0,-55-30 128 15,0 0-160-15,29 43 160 0,-29-43-192 16,0 0 192-16,19 53-144 0,-19-53 144 0,0 0 0 0,12 48-144 16,-12-48 144-16,0 0 0 0,11 38 0 0,-11-38 0 0,0 0-128 0,0 0 0 15,0 0 0-15,17 45 0 32,-17-45-944-32,0 0-176 0,0 0-32 0,0 0-20992 0</inkml:trace>
  <inkml:trace contextRef="#ctx0" brushRef="#br1" timeOffset="164109.94">18092 17692 32255 0,'2'-1'1424'0,"-1"0"304"0,0-1-1392 0,-1 2-336 0,2 2 0 0,-2-1 0 0,1 0 1824 0,1 2 288 0,-2-3 64 0,0 0 16 16,0 0-912-16,0 0-176 15,26 52-32-15,-26-52-16 0,0 0-416 0,0 0-64 0,0 0-32 0,0 0 0 16,0 0-240-16,20 46-48 0,-17-44-16 0,0 3 0 15,-3-5-112-15,0 0 0 0,0 0-128 0,0 0 192 16,0 0-192-16,0 0 128 0,54 35-128 0,-54-35 0 16,0 0 0-16,0 0 0 0,0 0 0 0,0 0 0 15,55-4 0-15,-50-2 128 0,0 0-128 0,-1-2 0 16,0 0 0-16,-1-2 128 16,1 0-128-16,-1-3 0 0,1 0 288 0,2-1-32 0,-2-1-16 0,3-2 0 15,0 1 128-15,2 2 16 16,-1 0 16-16,2 3 0 0,0 2-224 0,0 2-48 15,-10 7-128-15,0 0 192 0,0 0-192 0,0 0 0 0,0 0 0 0,55 20 0 0,-55-20 0 0,0 0 0 16,22 44 0-16,-22-44 0 16,0 0-144-16,16 45 144 0,-16-45 0 15,0 0-144-15,0 0 144 0,13 45 0 0,-13-45 0 16,0 0 0-16,0 0 0 0,0 0 0 0,0 0 0 0,0 0 0 16,0 0 144-16,0 0-144 0,0 0 192 15,0 0-192-15,0 0 368 0,0 0-48 0,-2 17 0 0,2-21 0 16,-1 0 0-16,1-4-16 0,1 3 0 0,-1-4 0 15,2 1-64-15,-1-2-16 0,1 0 0 0,-1-3 0 16,2-1-48-16,1-1-16 0,2-2 0 0,-2-3 0 16,3 0-160-16,0-1 0 0,3 0 144 0,-2 2-144 15,2 2 0-15,-1 3 0 0,1 4 0 0,0 2 0 16,-2 2 0-16,0 4 0 0,2 0 0 0,-10 2 0 16,0 0-144-16,0 0 144 0,0 0-160 0,0 0 160 15,63 40-208-15,-63-40 48 0,0 0 16 0,32 46 0 16,-32-46 144-16,0 0 0 0,27 48 0 0,-27-48 0 0,0 0 0 0,0 0 0 15,0 0 0-15,0 0 176 0,0 0 208 0,0 0 32 16,27 47 16-16,-27-47 0 0,0 0-160 0,0 0-16 16,0 0-16-16,0 0 0 0,46 48-240 0,-46-48 0 15,0 0-192-15,0 0 192 16,0 0-1632-16,0 0-224 0,0 0-32 0,0 0-20896 0</inkml:trace>
  <inkml:trace contextRef="#ctx0" brushRef="#br1" timeOffset="164249.93">18149 17314 41471 0,'-23'-7'1840'0,"13"2"368"0,2 1-1760 0,2 1-448 0,3 2 0 0,2 1 0 0,-1-1 208 0,1 1-32 0,-2 0-16 0,2 2 0 16,-1 4-368-16,-5 1-80 0,-11 0-16 0,4 4 0 16</inkml:trace>
  <inkml:trace contextRef="#ctx0" brushRef="#br1" timeOffset="165236.34">23689 13768 17503 0,'-1'-3'1552'0,"-1"0"-1232"0,1 2-320 0,1-1 0 0,-2 2 1728 0,1-1 304 0,-2-1 48 0,-1 0 16 16,-2 2 1168-16,1 4 224 0,0 4 48 0,1 5 16 15,1 4-1952-15,0 4-400 0,2 5-80 0,-3 2-16 16,1 4-560-16,2 1-112 0,-1 1-32 0,1 1 0 16,-1-1-112-16,1 0-32 0,1-3 0 0,0 0 0 0,1 2-112 0,2-4-16 15,0-1-128-15,-3-28 192 0,8 47-192 0,-8-47 0 16,0 0 0-16,20 51 0 0,-20-51 144 0,0 0-144 15,0 0 128-15,0 0-128 16,60 42 208-16,-60-42-32 0,0 0-16 0,49-4 0 16,-49 4 0-16,40-8 0 0,-40 8 0 0,42-15 0 0,-42 15-160 0,41-14 0 15,-41 14 144-15,37-14-144 16,-37 14-208-16,35-17-112 0,-21 7-32 0,-3 2-19824 0</inkml:trace>
  <inkml:trace contextRef="#ctx0" brushRef="#br1" timeOffset="165566.88">24032 14131 23039 0,'-1'4'1024'0,"-1"-3"192"0,2 2-960 0,0 0-256 0,0 0 0 0,-1 1 0 16,1 0 2592-16,-1 5 480 0,1 5 80 0,0 4 32 16,1 5-976-16,-1-23-192 0,7 40-32 0,-7-40-16 15,0 0-1280-15,24 46-256 0,-24-46-48 0,0 0-16 16,0 0-112-16,59 40-32 0,-59-40 0 0,0 0 0 0,61 8-32 15,-61-8-16-15,41-7 0 0,-41 7 0 0,40-14 80 0,-22 4 0 16,-1-1 16-16,-1-1 0 16,1 0 192-16,-3-2 48 0,-2-2 0 0,0 1 0 15,-4-1 144-15,-4-1 48 0,-2 2 0 0,-4-4 0 16,-5-1 64-16,-3 2 32 0,-1-2 0 0,-4 3 0 16,-2 0-96-16,-2 3 0 0,4 1-16 0,-4 4 0 0,1 2-176 0,0 4-48 15,-1 1 0-15,0 2 0 0,-1 3 128 0,-1 1 32 16,4 2 0-16,1 0 0 0,2 2-496 0,1-1-96 15,2 3-32-15,1 0 0 16,3 0-1088-16,4 0-192 0,0 0-64 0,3-10 0 16,0 0-592-16,0 0-128 0,0 0-32 0,0 0-19872 0</inkml:trace>
  <inkml:trace contextRef="#ctx0" brushRef="#br1" timeOffset="165881.76">24685 13992 13823 0,'8'-10'1216'0,"-3"5"-960"16,-1-1-256-16,-1 2 0 0,-2 1 4048 0,-1 0 768 15,0 0 160-15,2-2 16 0,-1-2-1584 0,-1-2-320 16,-3 2-64-16,-1 0-16 0,0 3-1600 0,-5 2-320 0,-1 1-64 0,-1 4 0 0,0 1-368 0,-3 2-64 16,-2 1-16-16,-1 4 0 15,-1 3-144-15,-2 2-48 0,2 2 0 0,1 2 0 16,1 1-224-16,3 2-160 0,3-1 192 0,3 0-192 15,3-3 0-15,4 1 0 0,0-20 0 0,0 0 0 16,9 42 0-16,-9-42 0 0,0 0 0 0,0 0 0 16,0 0 0-16,55 43 0 0,-55-43-160 0,0 0 160 15,0 0-160-15,69 13 160 0,-69-13-208 0,0 0 80 16,51 0-480-16,-51 0-96 0,0 0 0 0,42-6-13504 16,-42 6-2688-16</inkml:trace>
  <inkml:trace contextRef="#ctx0" brushRef="#br1" timeOffset="166283.73">24915 14019 29487 0,'2'-7'1296'0,"-1"3"288"15,2 0-1264-15,0-1-320 0,-2 3 0 0,-1 0 0 0,1-1 1936 0,2 1 336 16,2-4 64-16,-3 0 16 0,3 1-752 0,-4 0-128 16,-1 2-48-16,-3 3 0 0,-1 2-640 0,-2 1-128 15,-1 0-16-15,-1 2-16 0,-1 1-288 0,-1 1-48 16,1 3-16-16,-1 0 0 0,0 1 0 0,1 0 0 15,1 2 0-15,1-2 0 0,1 2-144 0,3-2-128 16,0 2 192-16,2-2-192 0,1-11 0 0,0 0 0 16,0 0 0-16,8 44 0 0,-8-44 0 0,0 0 0 0,0 0 0 0,0 0-144 15,0 0 144-15,0 0 0 0,0 0-144 0,65 26 144 16,-55-31 0-16,2 1-144 0,-2 0 144 0,1-2 0 16,0-1 0-16,2 0 0 0,-2-1 0 15,0-1 0-15,1-1 0 0,-2 0 0 16,-2 2 160-16,-1-2-32 0,0 2 336 0,-2 0 80 0,-3 3 16 0,0-1 0 15,-1 2 240-15,-1 0 48 0,0 2 16 0,-1-1 0 16,-1 5-160-16,0-1-16 0,0 3-16 0,1 2 0 16,1 3-256-16,1-1-48 0,1 2-16 0,-2-10 0 15,0 0-352-15,0 0 0 0,0 0 0 0,29 49 0 16,-29-49 0-16,0 0 0 0,0 0 0 0,0 0 0 0,0 0 0 0,0 0 0 16,55 23 0-16,-55-23-128 15,0 0-384-15,0 0-80 0,36-14-16 0,-28 8 0 31,-1-1-1168-31,0-1-224 0,-1 1-48 0,-1-2-19808 0</inkml:trace>
  <inkml:trace contextRef="#ctx0" brushRef="#br1" timeOffset="166542.79">25232 13379 36863 0,'0'-7'3264'16,"0"3"-2608"-16,1 2-528 0,0 2-128 0,-1 0 1152 0,2 0 192 0,-1-1 32 0,2 0 16 15,1-1-64-15,2 4-16 0,-6-2 0 0,0 0 0 0,0 0-352 0,0 0-64 0,35 75 0 0,-35-75-16 16,17 59-272-16,-17-59-48 16,14 72-16-16,-14-72 0 0,13 83-208 0,-13-83-32 15,11 84-16-15,-11-84 0 0,9 67-288 0,-9-67 160 16,8 53-160-16,-8-53 128 0,0 0-128 0,13 55 0 0,-13-55 0 0,0 0 0 16,0 0 0-16,0 0 0 0,16 55-160 0,-16-55 160 15,0 0-1216-15,0 0-160 16,0 0-32-16,0 0-20608 15</inkml:trace>
  <inkml:trace contextRef="#ctx0" brushRef="#br1" timeOffset="167435.1">24380 14716 11967 0,'-2'0'1072'0,"2"1"-864"0,0-1-208 0,0 0 0 0,0 0 512 0,2 0 64 0,-1 1 16 0,1-1 0 0,2 0 2672 0,2 0 544 15,2 0 96-15,-1-1 32 0,-7 1-864 0,0 0-192 16,0 0-16-16,0 0-16 0,0 0-1456 0,0 0-304 16,55 35-48-16,-55-35-16 0,0 0-448 0,0 0-112 15,0 0-16-15,33 54 0 0,-33-54-176 0,0 0-32 16,0 0-16-16,28 54 0 16,-28-54-80-16,0 0-16 0,0 0 0 0,25 49 0 0,-25-49 48 0,0 0 0 15,0 0 0-15,0 0 0 0,0 0 96 0,0 0 32 16,0 0 0-16,7 37 0 0,-9-33 32 0,-1 2 16 15,0-2 0-15,0 0 0 0,0 2 0 16,-1-2 0-16,0-1 0 0,-2 3 0 0,-1-2-48 0,0 0-16 16,0-2 0-16,1-4 0 0,2-2 96 0,1-3 0 15,3-3 16-15,2-1 0 0,-1-2-80 0,0 0-32 0,5-2 0 0,1-2 0 16,2-2-128-16,1 1-32 0,-1-2 0 16,4 2 0-16,0-1-128 0,0 1 0 0,-1 3 0 15,2 0 0-15,-1 4 0 0,0 1 0 0,-2 3 0 0,-1 3 0 16,-10 4 0-16,0 0 0 0,0 0 0 0,0 0 0 15,0 0 0-15,0 0 0 0,64 24-128 0,-64-24 128 0,0 0 0 0,0 0-144 16,18 55 144-16,-18-55 0 0,4 34-144 0,-4-34 144 16,2 34 0-16,-4-20-144 15,2-14 144-15,-1 25 0 16,-1-15 0-16,2-10-128 0,0 17 128 0,-2-11 0 0,-3 0 0 0,2-2 0 16,5 0 0-16,2 0 0 0,-2-2 0 0,0-1 0 0,1 1 0 0,-3-1 0 15,-3-1 0-15,3 1 0 16,5 1-192-16,-1-1 32 0,-6 1 16 0,1-2 0 15,4 0-832-15,0 0-176 0,1-2-16 0,0 1-16 16,-4 1-352 0,0 0-64-16</inkml:trace>
  <inkml:trace contextRef="#ctx0" brushRef="#br1" timeOffset="167588.07">24919 14713 35007 0,'-2'-6'1552'0,"0"3"320"0,1 1-1488 0,1-1-384 0,-2 1 0 0,2 2 0 0,0 0 1280 0,0-1 176 0,-1-1 32 0,1 2 16 0,-1 2-912 0,1 1-176 32,0 1-32-32,1 0-16 0,-1 2-368 0,0 1 0 15,0 0 0-15,0 0-18560 16</inkml:trace>
  <inkml:trace contextRef="#ctx0" brushRef="#br1" timeOffset="168052.69">24780 14922 11967 0,'0'0'1072'0,"0"0"-864"0,0 0-208 0,0 0 0 15,9-3 2240-15,-9 2 416 0,3-1 80 0,2-2 16 16,-1 0 1376-16,1-2 288 0,-2-1 48 0,1 1 16 0,-1-1-2608 16,0-1-512-16,0 1-96 0,0-2-32 15,1-1-384-15,-1-1-80 0,1 0 0 0,-1 0-16 0,3-2-144 0,-1 0-32 16,-1 0 0-16,4-1 0 0,-1 2-80 0,0-3-32 16,0 4 0-16,0-2 0 0,0 4-128 0,1-1-16 15,1 0-16-15,-2 1 0 0,1 2-112 0,1 2 0 16,-2 0-16-16,1 1 0 0,-1 1-48 0,0 3 0 15,2 0 0-15,-9 0 0 0,0 0 16 0,0 0 0 16,0 0 0-16,0 0 0 0,35 48-144 0,-33-32 0 16,-1 1 144-16,0 0-144 0,-2 1 0 0,1-1 0 15,-1 1 0-15,-1-2 128 0,-1-2-128 0,2 0 0 16,-2-2 0-16,2-3 128 0,-1 0-128 0,2-2 0 16,2 0 0-16,-1-3 0 0,2 1 0 0,1-3 0 0,0 1 0 0,1-1 128 15,-5-2-128-15,0 0 0 0,0 0 0 0,0 0-128 31,0 0-784-31,0 0-160 0,0 0-16 0,0 0-20880 0</inkml:trace>
  <inkml:trace contextRef="#ctx0" brushRef="#br1" timeOffset="168636.87">25181 14707 35935 0,'1'-1'3200'0,"1"-1"-2560"0,-1 2-512 0,-1 0-128 0,0 0 1120 0,1-1 208 15,1 0 32-15,-1 1 16 16,3-2 112-16,-1 4 32 0,2-1 0 0,-5-1 0 0,0 0-560 0,0 0-128 16,0 0 0-16,0 0-16 0,0 0-352 0,25 55-64 15,-25-55-16-15,0 0 0 0,0 0-384 0,0 0 0 16,24 47 128-16,-24-47-128 0,0 0 0 0,0 0 0 16,0 0 0-16,0 0 0 0,0 0 0 0,0 0 0 0,0 0 0 0,0 0 0 15,58 10-144-15,-51-16 144 16,1-1-192-16,0-2 192 15,1 1-320-15,-2-1 64 0,2 0 0 0,-2-1 0 0,0-2 128 0,-1 1 128 0,1 0-192 0,-2-3 192 16,1 1 0-16,1-1 0 0,0 1 0 16,0 2 0-16,-1 1 0 0,1 1 0 15,0 2 0-15,-1 3 0 0,-1 1 176 0,0 3-176 16,-1 2 192-16,-4-2-192 0,0 0 192 0,0 0-192 16,0 0 192-16,0 0-192 0,24 56 128 0,-24-56-128 15,0 0 0-15,8 43 0 0,-8-43 0 0,0 0 0 16,5 35 0-16,-5-25 0 0,1-3 0 0,-2 0 128 0,1-1-128 0,-2-4 0 0,1 3 288 0,1-4-48 15,-2 0-16-15,1-1 0 16,1 0 128-16,-2-1 32 0,2-2 0 0,0-1 0 16,0 0-96-16,0-2-16 0,2-1 0 0,-1 0 0 15,1-2-32-15,1 1-16 0,-2-2 0 0,2-1 0 16,1 1-224-16,-1-3 176 0,1-1-176 16,2-1 160-16,-2-1-160 0,2-2 0 0,2-1 144 0,1 2-144 15,-2 3 0-15,1 1 128 0,2 2-128 0,-2 3 0 16,2 2 0-16,-1 3 0 0,-9 3 0 0,0 0 0 15,0 0 0-15,0 0 0 0,0 0 0 0,0 0 0 16,0 0 0-16,0 0 0 0,0 0 0 0,0 0 0 16,62 31 0-16,-62-31 0 0,0 0 0 0,0 0 0 15,45 50 0-15,-45-50 192 0,0 0-64 0,0 0 0 16,47 39-128-16,-47-39 0 0,0 0 128 0,0 0-128 16,0 0-192-16,0 0-128 0,0 0 0 0,0 0-15856 15,0 0-3152-15</inkml:trace>
  <inkml:trace contextRef="#ctx0" brushRef="#br1" timeOffset="168779.67">25075 14307 40543 0,'-6'-2'1792'0,"5"0"384"0,1 1-1744 0,0 1-432 0,-2 0 0 16,2 0 0-16,2 0-464 0,-1 1-176 0,1 1-48 0,0-2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19T18:18:52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2141 14865 11967 0,'1'-2'1072'15,"-1"-1"-864"-15,0 1-208 0,1 1 0 0,-1 0 832 0,0-1 128 0,0-2 32 0,2-2 0 0,-2-1 1440 0,-2-1 272 16,2 2 64-16,-1 0 16 15,0 4-480-15,-1 0-80 0,2 1-32 0,-1 1 0 0,-1 3-768 0,0 1-144 0,0 1-48 0,-1 3 0 16,0 1-512-16,1 3-96 0,-1 2-32 0,0 0 0 16,0 4-240-16,0-1-48 0,1 0-16 0,-1 3 0 15,-2 4-160-15,0 3-128 16,1 1 144-16,-2 2-144 0,2-2 0 0,-1 0 128 0,3 2-128 0,-1-2 0 16,1-1 0-16,2-3 0 0,0-24 0 0,3 42 0 15,-3-42 0-15,0 0 0 0,14 56 0 0,-14-56 0 16,0 0 128-16,0 0-128 0,33 52 0 0,-33-52 0 15,0 0 128-15,0 0-128 0,0 0 0 0,63 34 144 16,-63-34-144-16,0 0 0 0,0 0 0 0,64-2 0 16,-64 2 0-16,32-10 128 0,-15 3-128 0,0-1 0 0,-1-2 160 15,-2 0-160-15,2-1 192 0,-4 0-192 0,0 1 224 16,-3-2-64-16,1 1-16 0,-1-3 0 0,-1 0 32 0,-1-3 0 16,0 1 0-16,0-2 0 0,1 0 16 0,-3-1 0 15,1 2 0-15,-2-3 0 16,3 1-48-16,-3-1 0 15,2 3 0-15,0 4 0 0,-3 3-144 0,1 2 128 0,-1 1-128 0,-1 3 128 16,0 1-128-16,-1 3 0 0,1 1 144 0,-1 3-144 16,-1 3 0-16,-1 5 0 0,1 0 0 0,0 3 0 15,0 0-176-15,1 3 0 0,-1-18 0 0,7 47 0 0,-7-47-80 0,16 54 0 16,-16-54-16-16,24 56 0 0,-24-56-16 16,0 0 0-16,53 68 0 0,-53-68 0 0,0 0 128 0,72 44 32 15,-72-44 0-15,61 18 0 16,-61-18 128-16,69 12 176 0,-69-12-48 0,65 2 0 15,-65-2-128-15,61-7 192 0,-31 0-192 0,-2-4 192 16,-1-2 64-16,-2 1 0 0,-1-4 16 0,0 2 0 16,0 0 160-16,-2-2 16 0,-1 1 16 0,-2-4 0 0,1 0 80 0,-1-1 16 0,-4 0 0 15,-1-1 0-15,-2-2 0 0,0-2 0 16,1-4 0-16,-3 0 0 0,-2-2-176 0,-2 1-16 16,-2-1-16-16,-2 1 0 0,-4 1-96 0,-1 0 0 15,-1 1-16-15,-1 3 0 0,-3 2-112 0,1 1-128 16,-2 2 176-16,-1 1-176 0,1 4 0 0,-1 1-352 15,2 1 48-15,-2 0 16 16,-1-1-512-16,1 4-96 0,1 3-32 0,2 3 0 16,2 0-416-16,-3 2-96 0,1 2-16 0,0 2-18160 0</inkml:trace>
  <inkml:trace contextRef="#ctx0" brushRef="#br0" timeOffset="2232.78">4115 15134 13823 0,'2'0'1216'0,"-1"0"-960"16,1 0-256-16,-1 0 0 0,1 0 1008 0,2 0 144 0,1-2 48 0,4 1 0 15,4 0 1040-15,2-1 224 0,5-1 32 0,1 1 16 0,-21 2-528 0,55-8-96 16,-55 8-32-16,62-8 0 0,-62 8-704 0,63-8-128 16,-63 8-48-16,57-6 0 15,-57 6-400-15,50-3-64 0,-50 3-32 0,42-3 0 0,-42 3-192 0,0 0-32 16,54-1-16-16,-54 1 0 0,0 0-240 0,49 0 144 0,-36 0-144 0,-3 0 128 15,1 1-336-15,-2 1-80 16,-2-1-16-16,-2 0-11424 16,1 2-2288-16</inkml:trace>
  <inkml:trace contextRef="#ctx0" brushRef="#br0" timeOffset="2494.14">4152 15408 19343 0,'0'0'848'0,"0"0"192"0,0 0-832 0,0 0-208 0,45-6 0 0,-38 5 0 0,-7 1 1536 0,0 0 272 15,63-11 48-15,-24 2 16 0,4 2 1008 0,-5-1 192 16,-38 8 32-16,65-13 16 0,-65 13-1632 0,53-10-320 0,-53 10-64 0,43-9-16 31,-43 9-640-31,0 0-128 0,42-8-16 0,-32 7-16 0,-3 1-160 0,-1-2-128 16,-3 2 144-16,-2-1-144 15,-1 1 0-15,0-2-240 0,-1 2 32 0,-2 0-12272 16,-2 0-2464-16</inkml:trace>
  <inkml:trace contextRef="#ctx0" brushRef="#br0" timeOffset="3437.15">6585 14802 11055 0,'0'0'976'0,"0"0"-784"16,-2 0-192-16,2 0 0 0,0 1 1024 0,-2-1 176 0,-3 3 16 0,0 1 16 0,-4 3 1392 0,-1 3 256 15,-1 2 64-15,1 3 16 0,2 1-688 0,1 2-144 16,1 2-16-16,2 1-16 0,1 2-1136 0,1-1-240 0,1-2-32 0,1 3-16 15,1 2-496-15,-1-25-176 0,6 51 0 0,-6-51 144 16,14 49-144-16,-14-49 160 16,0 0-160-16,33 70 160 0,-33-70 64 0,0 0 16 15,49 59 0-15,-49-59 0 0,0 0 16 0,64 45 0 0,-64-45 0 0,0 0 0 16,73 26-48-16,-73-26 0 16,54 2 0-16,-54-2 0 0,48-2 64 0,-48 2 16 15,42-10 0-15,-19 3 0 0,-2-2 48 0,0-1 16 16,-2 0 0-16,-4-1 0 0,1 1-64 0,-4-1-16 15,0 0 0-15,-2-1 0 0,-2 2 48 0,-1-1 0 0,0 1 0 16,-3-3 0-16,-1-1 0 0,0 0 0 0,-2-1 0 0,1-2 0 0,-4 1-48 16,1 1 0-16,-3-1 0 15,1 1 0-15,-1 2-128 0,1 0-16 0,-1 2-128 0,1 2 192 16,-1 4-192-16,-1-1 0 16,3 3 0-16,-3 0 0 0,1 5 0 0,1 1-128 0,0 1 128 0,1 3-208 15,-1 1-64-15,1 4-16 0,1 2 0 0,1 1 0 16,1-1-144-1,1 3-16-15,-2-17-16 0,0 0 0 16,21 61-48-16,-21-61 0 0,0 0 0 0,45 52 0 16,-45-52-64-16,0 0-32 0,65 33 0 0,-65-33 0 0,0 0 304 0,69 7 64 0,-69-7 16 0,46-7 0 0,-25 1 224 15,-1-1 208-15,-1 0-32 0,0-1-16 0,2-1 240 0,-3-1 48 0,1 0 16 0,-2 1 0 16,-2-1-128-16,-1 0-16 0,-2 1-16 0,0-1 0 31,0 0-64-31,-3 2-16 0,-1-3 0 0,-1-1 0 16,0 1 32-16,-3-2 0 0,-1 1 0 0,-2-1 0 0,1-1 0 0,-4-2 0 15,1-1 0-15,-2-1 0 0,0 0-16 16,-1-2 0-16,-2 0 0 0,-1 0 0 16,0 1 16-16,-1-1 0 0,-2 0 0 0,0 2 0 0,1 2-48 0,-1-1 0 15,1 2 0-15,-1 0 0 0,0 3-208 0,0-1 0 16,0 0 128-16,0 2-128 0,3 0-256 0,-1 1-112 16,0 0-16-16,3 0 0 15,-2 2-304-15,3 0-64 0,-1 3-16 0,2-1-12224 16,2 2-2432-16</inkml:trace>
  <inkml:trace contextRef="#ctx0" brushRef="#br0" timeOffset="7660.84">8457 15058 15663 0,'1'0'1392'0,"0"0"-1120"0,2 0-272 0,0-2 0 0,0 1 528 0,1-1 48 0,3 1 16 0,6-2 0 0,4 0 1968 0,3 0 384 15,1 1 64-15,0-1 32 0,2 1-624 0,-4 1-128 16,3 1-32-16,-1 0 0 0,-21 0-912 0,49 1-192 16,-49-1-48-16,51 2 0 0,-51-2-624 0,48 1-128 15,-24-2-32-15,-1 1 0 0,-1 0-32 0,1-2-16 16,1 1 0-16,-3 0 0 0,-1 1 32 0,-2 0 0 15,-1 0 0-15,-3 0 0 0,0 1-80 0,-4 0-16 16,0 2 0-16,-4-1 0 16,-1 0-208-16,-3 1 176 0,-4 0-176 0,1 1 160 0,0-1-160 0,-1 0 0 0,-3 1 0 15,-2 0 0-15,-3-1-224 0,0 2-80 0,-2-3-16 16,1 3 0 0,0-3-640-16,1-2-144 0</inkml:trace>
  <inkml:trace contextRef="#ctx0" brushRef="#br0" timeOffset="9121.37">9866 15035 13823 0,'-7'0'1216'0,"4"0"-960"0,5 0-256 0,-1 1 0 0,-1 1 1248 0,-1-1 208 0,-3 1 32 0,-2 2 16 15,-1 3 720-15,0 0 144 0,1 1 16 0,1 2 16 16,0 0-672-16,2 0-128 0,2 0-16 0,0 0-16 16,1 0-624-16,1 1-128 0,0-1-32 0,-1-10 0 15,0 0-368-15,0 0-80 0,0 0-16 0,0 0 0 16,40 64-48-16,-40-64-16 0,0 0 0 0,0 0 0 15,0 0-48-15,51 45-16 0,-51-45 0 0,0 0 0 0,0 0-192 0,0 0 176 16,63 41-176-16,-63-41 160 0,0 0-160 0,0 0 0 16,0 0 0-16,68 31 128 15,-68-31-128-15,0 0 0 0,0 0 144 0,55 5-144 0,-55-5 128 0,0 0-128 16,47-4 160-16,-30 0-160 0,0-3 256 0,-3 1-32 16,-1-1-16-16,-2 2 0 0,2-3 16 0,-1 0 0 15,0-2 0-15,-1 0 0 16,-1-1 32-16,-2-2 0 0,2-1 0 0,-3-1 0 0,0-2 128 0,-1-2 16 0,-2 2 16 15,-2-3 0-15,-1-1 48 0,-2-4 16 0,-4 1 0 16,0 0 0-16,-2 1-32 0,-5-1 0 0,1 3 0 0,-3 0 0 16,-1 1-176-16,-5 3-32 15,1 3-16-15,-3 1 0 0,1 3-224 0,-5 2 176 16,-1 1-176-16,0 3 160 16,-1 2-160-16,1 2 0 0,-1 2 144 0,3 0-144 0,2 1 0 0,5 1 0 0,-1 2 0 0,5 0-128 15,2 1-80 1,0 3-16-16,1-2 0 0,4 2 0 15,1 3-256-15,1 0-48 0,0 2-16 0,1 3 0 16,3 1-352-16,-1 1-64 0,2-20 0 0,4 46-18320 16</inkml:trace>
  <inkml:trace contextRef="#ctx0" brushRef="#br0" timeOffset="9598.87">10554 14939 14735 0,'2'-11'640'0,"-2"4"160"0,0 1-640 0,0 0-160 0,0 2 0 0,0 0 0 0,0-2 1200 0,-2-4 208 0,-1-4 32 0,-1-3 16 0,-1 0 1040 0,-4 2 192 15,-1 2 64-15,-3 3 0 0,-1 2-640 0,-1 3-128 16,-2 1-32-16,-1 4 0 0,-2 3-992 0,-1 1-208 16,1 5-48-16,0 0 0 0,2 6-176 0,-4 2-32 15,3 1-16-15,0 2 0 0,1 1-272 0,1 2-48 16,4 1-16-16,3 1 0 0,3-1-144 0,4 0 0 15,2 1 0-15,1-25 0 0,7 51 0 0,-7-51 0 16,21 55 0-16,-21-55 0 0,0 0 0 0,54 74 128 16,-54-74-128-16,0 0 128 0,76 56 144 0,-76-56 32 15,57 29 0-15,-57-29 0 0,53 19 128 0,-53-19 16 16,0 0 16-16,74 19 0 0,-74-19 48 0,0 0 0 16,68 8 0-16,-68-8 0 0,0 0-112 0,52 3-16 0,-52-3 0 15,0 0 0-15,0 0-224 0,47 1-160 16,-37-1 192-16,-3 0-192 0,-3 0 0 0,-1-1-224 0,-2 0 16 0,-1-1 0 31,0 1-864-31,-3-1-160 0,2 0-48 0,-5 0-18560 0</inkml:trace>
  <inkml:trace contextRef="#ctx0" brushRef="#br0" timeOffset="10328.12">9009 16650 22111 0,'0'0'1968'0,"1"-2"-1584"0,1 1-384 0,-1-1 0 16,2 2 2240-16,0-2 352 0,4-3 80 0,3 0 16 0,5-5-128 0,4-3-32 15,0-1 0-15,1-1 0 16,1 0-1504-16,-1-2-288 0,0 0-64 0,0-1-16 0,2-2-80 0,1 1-32 16,-1-3 0-16,1 1 0 0,-2 1-48 0,2-1-16 15,-1-1 0-15,2-1 0 0,1 0-64 0,-3 1-16 0,-1 2 0 0,2-3 0 16,4-1-64-16,1-2-16 15,-1 3 0-15,1 0 0 16,2 1-48-16,-1 2-16 0,0 2 0 0,-5 1 0 16,-3 2-96-16,-1 3-32 0,-5-1 0 0,-2 3 0 15,0 2-128-15,-5 1 192 0,1 1-192 0,-2 0 192 0,-2 4-192 16,-2-3 0-16,0 4 0 0,-2-2 0 0,2 3-272 0,-1-1-96 16,-4 2-16-16,1 0 0 15,-1 1-448-15,0 2-80 0,-1-1-32 0,-2 1 0 16,0 2-240-16,-2-1-48 0,-2 3-16 0,-2 0-18160 15</inkml:trace>
  <inkml:trace contextRef="#ctx0" brushRef="#br0" timeOffset="10794.36">9464 15986 14735 0,'3'-3'1312'0,"-2"1"-1056"0,2 1-256 0,0 0 0 16,1-1 1568-16,0 1 256 0,3-3 48 0,7-2 16 16,3-3 1136-16,2 1 240 0,0 1 32 0,1 0 16 15,0 1-992-15,-2 1-192 0,1 0-32 0,-2 0-16 16,-17 5-1264-16,34-6-256 0,-34 6-48 0,31-6-16 0,-16 4-112 16,-1-3 0-16,-1 2-16 0,1-1 0 15,0 0-96-15,0-2-16 0,0 1 0 0,1 0 0 16,-3 0 32-16,1-2 0 0,1 1 0 0,-3 0 0 15,1 1-32-15,-2-1-16 0,-3 2 0 0,0 1 0 0,-2 0-32 0,0 2 0 16,-1 1 0-16,-1 0 0 16,0 0-16-16,-1 1-16 0,0 1 0 0,-2 1 0 0,1 1-48 0,-1 1-128 15,0 2 192-15,0 3-64 0,0 2-128 0,0 0 128 16,0 4-128-16,2 2 128 0,-1 2-128 0,-1 3 0 16,1 1 0-16,-1 0 0 0,2 1 0 0,-2 1 0 15,0-4 0-15,1-1 0 0,-1-21-144 0,0 0 144 16,9 55 0-16,-6-42 0 0,-2-2 0 0,2-1 0 15,0 2 0-15,1-2 0 0,-1-2 0 0,0 0 0 16,-1 1 0-16,3-3 144 0,0-2-16 0,-3 0 0 16,0 0 0-16,0-1 0 0,-1 1-128 0,1-1 0 15,-1-1 0-15,-1-1 0 16,2 0-416-16,-2 1-112 0,1-2-32 0,-1-2-13728 16,1 1-2752-16</inkml:trace>
  <inkml:trace contextRef="#ctx0" brushRef="#br0" timeOffset="12789.78">7497 17408 911 0,'2'-7'0'0,"-4"0"0"0,2 0 0 15,0 3 0-15,0 1 5248 0,0 0 960 0,2 2 192 0,-2-3 32 0,0-5-3424 0,0-2-704 0,0 1-128 0,-2 3-16 16,1 3 64-16,0 1 16 0,-4 4 0 0,2 4 0 16,1 3-1312-16,-4 5-256 0,0 4-48 0,1 2-16 15,-2 7-352-15,1 2-64 0,0 5 0 0,1 2-16 16,-1 3-176-16,2 2 192 0,0 1-192 0,1-3 192 16,1-3-192-16,1-2 0 0,1-33 0 0,3 55 0 15,-3-55 0-15,5 43 0 0,-5-43 0 0,0 0 0 16,14 54 0-16,-14-54 192 0,0 0-192 0,0 0 192 15,27 50 16-15,-27-50 16 0,0 0 0 0,0 0 0 16,0 0 16-16,0 0 0 0,55 26 0 0,-55-26 0 16,0 0-80-16,0 0-16 0,0 0 0 0,54-1 0 15,-54 1-144-15,0 0 0 0,0 0 0 0,0 0 0 16,48-7-544-16,-48 7-32 0,0 0-16 0,0 0 0 16,0 0-1184-16,0 0-224 0</inkml:trace>
  <inkml:trace contextRef="#ctx0" brushRef="#br0" timeOffset="13186.6">7784 18017 14735 0,'0'0'640'0,"0"0"160"0,20-11-640 0,-20 11-160 0,0 0 0 0,0 0 0 0,0 0 1584 0,28-16 272 0,-28 16 64 0,35-19 16 16,-12 6 1344-16,-2 0 272 0,-1 1 48 0,-2-1 16 15,-18 13-1536-15,33-23-304 0,-22 13-64 0,-1 0-16 16,-1 2-1040-16,-4-2-208 0,-1 2-32 0,-4-1-16 16,0 1-96-16,-2-1-32 0,-3-1 0 0,0 2 0 15,-4-1-80-15,1 1-32 0,-2-1 0 0,0 1 0 0,-1 1-160 0,-1-2 160 32,1 4-160-32,-2-1 160 0,2 2-160 0,0 2 128 15,-1 2-128-15,0 2 128 0,-1 1-128 0,2 1 0 0,1 3 0 0,0 0 128 16,3 0-128-16,0 4 0 0,1 3 0 0,2 2 0 0,4-16 0 0,-4 27 0 15,4-27 0-15,4 38 0 0,-4-38 0 0,0 0 0 16,20 54-144-16,-20-54 144 16,0 0 0-16,0 0 0 0,41 55 0 0,-41-55 0 0,0 0 0 0,0 0 0 15,49 39 0-15,-49-39 0 0,0 0-160 0,0 0 160 16,58 19-128-16,-58-19 128 16,0 0-512-1,0 0 0-15,65 0-16 0,-65 0-12176 0,0 0-2432 16</inkml:trace>
  <inkml:trace contextRef="#ctx0" brushRef="#br0" timeOffset="13649.85">8461 17872 12895 0,'3'-6'1152'0,"-2"0"-928"0,0 2-224 0,1 1 0 0,-2 1 3776 0,0-1 704 15,1-1 128-15,-1-4 48 0,-1-3-1232 0,-2-3-240 16,-3-2-48-16,-2 1-16 0,-1 2-1744 0,-1 2-352 15,-1 1-64-15,-2 0 0 0,5 4-368 0,-2 1-64 16,0 1-16-16,-1-1 0 0,1 5-192 0,-1 2-32 16,-1 1-16-16,1 2 0 0,-2 4-144 0,2 1-128 15,-2 2 144-15,1 2-144 0,2 2 0 0,1 1 0 16,2 0 0-16,2 1 0 0,2-1-336 0,1 2 32 16,2-19 16-16,5 32 0 0,-5-32-96 0,0 0 0 15,0 0-16-15,0 0 0 0,41 48 80 0,-41-48 32 16,0 0 0-16,0 0 0 0,0 0 288 0,0 0-192 0,62 7 192 0,-62-7-160 15,0 0 160-15,0 0 0 16,0 0 0-16,35-20 128 0,-35 20 16 0,25-18 16 16,-15 8 0-16,0 0 0 0,-1 0 112 0,-1 2 32 0,-2-1 0 0,-2 1 0 15,0-1 64-15,1 4 16 0,-3-1 0 16,1 2 0-16,-1 3 0 0,-1-1 16 0,-1 2 0 0,1 2 0 16,-1-2-16-16,0 0 0 0,0 0 0 0,0 0 0 15,12 45-208-15,-12-45-48 0,0 0-128 0,10 45 192 0,-10-45-192 16,0 0 0-16,14 39 0 0,-14-39 0 0,0 0 0 15,0 0 0-15,27 44 0 0,-27-44 0 0,0 0-192 0,0 0 32 16,0 0 0-16,0 0 0 16,0 0-512-16,0 0-96 0,0 0-32 0,0 0 0 15,0 0-512-15,56 13-96 0</inkml:trace>
  <inkml:trace contextRef="#ctx0" brushRef="#br0" timeOffset="14004.05">8681 17773 7359 0,'2'-3'656'0,"-2"2"-528"0,0-1-128 0,1 2 0 0,0 0 5168 0,1 0 992 0,-2 0 208 0,0 0 32 0,0 0-2816 0,0 0-576 0,0 0-128 0,0 0 0 16,22 50-1760-16,-22-50-352 16,0 0-64-16,10 43 0 0,-10-43-384 0,0 0-80 0,9 44-16 0,-9-44 0 15,0 0-224-15,5 36 0 0,-5-36 0 0,0 0 0 16,0 0 0-16,2 28 0 0,-2-24 0 0,0-1 0 15,1 0 0-15,-1-2 128 0,0 1-128 0,2-2 0 16,-2-2 0-16,0 1 128 0,1-2-128 0,-1-1 0 0,-1-1 192 16,1 1-48-16,0-1-16 0,0-3 0 0,1 3 64 0,-1-2 0 15,1 1 0-15,1-1 0 0,1 1 48 0,-2-1 16 16,2 2 0-16,0-1 0 0,1 2-16 0,-1-2 0 16,1 2 0-16,-1 1 0 15,3 0-80-15,-2 0-16 0,1 2 0 0,1-2 0 16,1 2-144-16,0-1 0 0,-7 2 0 0,0 0 0 0,0 0 0 0,0 0-224 15,40-14 32-15,-32 11 0 32,-8 3-544-32,0 0-96 0,0 0-32 0,0 0 0 0,33-12-672 0,-28 10-144 15</inkml:trace>
  <inkml:trace contextRef="#ctx0" brushRef="#br0" timeOffset="14488.37">9088 17747 32255 0,'0'0'1424'0,"0"0"304"0,0 0-1392 0,0 0-336 0,0 0 0 0,0 0 0 0,0 0 1936 0,0 0 320 16,0 0 64-16,0 0 16 0,0 0-1216 0,0 0-240 15,0 0-48-15,31 54-16 16,-31-54-384-16,0 0-80 0,10 45-16 0,-10-45 0 0,0 0-208 0,11 48-128 31,-11-48 128-31,0 0-128 0,12 41 0 0,-12-41 0 0,0 0 0 0,0 0 0 0,0 0 0 0,0 0 0 31,0 0 0-31,18 44 0 0,-17-44 144 0,-1 0-144 16,2-1 192-16,-4-2-192 0,2 0 160 0,-3-1-160 16,2 0 128-16,-3-3-128 0,0-1 144 0,1 1-144 15,0-1 160-15,0-1-160 0,0 1 176 0,0-2-176 0,2 0 192 0,0-1-192 16,-1-2 240-16,2 0-64 0,0-1-16 0,3 0 0 16,-2-1-32-16,2 1 0 0,3-1 0 0,1 1 0 15,0 0-128-15,0 3 0 0,3 2 0 0,0 2 128 16,-10 7-128-16,0 0 0 0,0 0 0 0,0 0-176 15,0 0-16-15,56 2-16 0,-56-2 0 0,0 0 0 16,0 0-48-16,0 0 0 0,43 56 0 0,-43-56 0 16,0 0 64-16,18 54 0 0,-18-54 0 0,9 37 0 15,-7-20 32-15,-2-17 16 0,8 34 0 0,-6-22 0 0,1-3 144 0,0-1 0 16,1 1 0-16,-1-2-128 16,-2-2 128-16,1 0 0 0,-1-1 0 0,1-3 128 15,-1 2 16-15,1-3 16 0,-1-1 0 0,0 1 0 0,-1-2-160 0,0 1 0 16,2-3 0-16,-1 1 0 15,1-1-480-15,-2-2-128 0,1 2-32 0,-1-2-18688 16</inkml:trace>
  <inkml:trace contextRef="#ctx0" brushRef="#br0" timeOffset="15111.83">9546 17750 32255 0,'0'-1'1424'0,"0"1"304"0,1 0-1392 0,-1 0-336 0,0 0 0 0,0 1 0 0,1 2 1360 0,1 1 208 0,-1 3 32 0,-1-7 16 16,0 0-336-16,12 43-64 0,-12-43 0 0,0 0-16 15,11 48-752-15,-11-48-160 0,0 0-32 0,17 45 0 16,-17-45-256-16,0 0 128 16,0 0-128-16,20 51 0 0,-20-51 0 0,0 0 0 0,0 0 0 0,0 0 0 15,0 0 0-15,0 0 0 0,0 0 0 0,0 0 0 16,0 0 0-16,0 0-144 0,60 25 144 0,-54-29-192 0,1 0 192 0,-1 0-192 15,1-3 192-15,-2-1-192 0,0 1 192 0,0 0 0 16,1-1-144-16,0-1 144 16,-2 2 0-16,2-3 0 0,-1 2 0 0,4-2 128 15,-1 0 48-15,2 0 0 0,0 2 0 0,0 1 0 0,0 0-176 0,-2 0 192 16,-8 7-192-16,0 0 192 0,0 0-192 0,0 0 0 16,45-9 0-16,-45 9 128 15,0 0-128-15,0 0 0 0,0 0 0 0,0 0 0 0,0 0 0 0,46 52 0 0,-46-52-144 16,0 0 144-16,0 0-192 15,19 53 192-15,-19-53-192 0,0 0 192 16,0 0-144-16,17 45 144 0,-17-45 0 0,0 0-144 0,0 0 144 0,0 0 0 0,0 0 0 0,0 0 0 16,0 0 0-16,0 0 0 0,0 0 0 0,0 0 0 15,0 0 144-15,0 0-144 0,0 0 192 0,0 0-192 16,0 0 160-16,0 0-160 16,0 0 128-16,0 0-128 0,0 0 176 0,0 0-48 0,0 0-128 0,0 0 192 0,0 0 32 0,20-16 0 15,-19 8 0-15,-1-2 0 0,3-1-16 0,-1-3 0 31,2-1 0-31,-1-2 0 0,2 2-64 0,1-2-16 16,3-1 0-16,-1-2 0 0,1 0-128 0,2 3 0 16,-1 0 0-16,2 3 0 0,1 1 0 0,0 3 0 0,1 3-192 0,-1 2 192 15,-3 0-304-15,-10 5 64 0,0 0 16 0,0 0 0 0,0 0 48 0,0 0 16 32,0 0 0-32,59 40 0 0,-59-40 160 0,0 0 0 15,14 48 0-15,-14-48 0 0,6 34 0 0,-6-34 0 0,4 37 0 0,-4-37 0 16,6 35 0-16,-6-35 0 0,0 0 0 0,12 44 0 15,-12-44 0-15,0 0-192 0,0 0 32 0,0 0 0 32,0 0-304-32,31 45-64 0,-31-45-16 0,0 0-12144 0,0 0-2432 0</inkml:trace>
  <inkml:trace contextRef="#ctx0" brushRef="#br0" timeOffset="15559.24">10491 17858 17503 0,'-3'-10'1552'0,"1"3"-1232"0,1 1-320 0,0 0 0 0,-1 2 3488 0,-1 1 640 0,1-2 128 0,-5-7 32 0,-3-5-1344 0,-4-2-256 16,-2-3-48-16,2 4-16 0,0 4-1440 0,0 3-288 16,1 2-64-16,2 5-16 0,-1 1-480 0,2 3-80 15,0 3-32-15,2 3 0 0,2 1-224 0,-1 1 0 16,2 3 0-16,-1 1 0 0,2 0 0 0,1 3-240 15,0 0 32-15,2 1 0 0,1 1-128 0,0-5-32 16,1 2 0-16,-1-14 0 16,0 0-112-16,0 0-32 0,21 48 0 0,-21-48 0 0,0 0 144 0,0 0 32 0,0 0 0 0,54 34 0 31,-54-34-240-31,0 0-32 0,0 0-16 0,0 0 0 16,64 19 176-16,-64-19 16 0,0 0 16 0,0 0 0 0,52 31 208 0,-52-31 32 0,0 0 16 0,0 0 0 15,55 51 480-15,-55-51 112 0,0 0 16 0,47 58 0 16,-47-58 192-16,0 0 32 0,32 62 16 0,-32-62 0 15,10 38-144-15,-10-38-32 0,3 32 0 0,-3-19 0 16,-3 0 160-16,0-2 32 0,-1 0 0 0,-2-1 0 16,-1-3-96-16,0 0-16 0,-3-1 0 0,2-2 0 0,-2 1-272 0,1-4-48 15,-1-1-16-15,1 0 0 0,-1-1-256 0,1-2 0 16,1-1 0-16,-2-2-144 16,0 2-496-16,-3-2-112 15,-2-1-16-15,-2-2-12992 0,-3 0-2624 0</inkml:trace>
  <inkml:trace contextRef="#ctx0" brushRef="#br0" timeOffset="15726.24">9642 17335 33167 0,'-23'-13'2944'0,"10"5"-2352"0,8 3-464 0,1 1-128 0,2 1 1584 0,1 1 288 0,1-3 64 0,-2 0 16 31,1-2-3584-31,-2-2-720 0,0 1-144 0,2-2-16 0,1-3 1968 0,-6 5 400 0</inkml:trace>
  <inkml:trace contextRef="#ctx0" brushRef="#br0" timeOffset="19023.7">11163 14447 5519 0,'-1'-1'496'0,"1"-1"-496"0,1 1 0 0,-1 1 0 0,0 0 1408 0,0 0 192 0,-1 0 48 0,1-1 0 0,-2-1 592 0,2 1 112 16,0 2 16-16,2 2 16 0,-1 0 272 0,3 2 48 31,1 4 16-31,-5-9 0 0,0 0-992 0,0 0-208 15,31 54-48-15,-31-54 0 0,0 0-560 0,27 49-112 0,-27-49-32 0,26 57 0 16,-26-57-272-16,34 73-64 0,-34-73-16 0,34 88 0 16,-17-43-224-16,-1 0-64 0,-16-45 0 0,32 85 0 0,-32-85-128 0,31 79 0 15,-31-79 0 1,27 76 0-16,-27-76 128 0,24 62-128 0,-24-62 0 0,27 60 128 16,-27-60 48-16,27 48 0 0,-27-48 0 0,0 0 0 15,38 59 64-15,-38-59 16 0,0 0 0 0,0 0 0 16,37 55-48-16,-37-55 0 0,0 0 0 0,0 0 0 15,0 0 48-15,0 0 0 0,0 0 0 0,0 0 0 0,0 0 32 0,0 0 16 0,0 0 0 0,0 0 0 32,0 0 96-32,0 0 32 0,58-4 0 0,-56-9 0 15,1-1 64-15,0-3 16 0,-2 0 0 0,2-1 0 16,0-3-80-16,-1-5-16 0,0-1 0 0,0-2 0 16,-1-2-64-16,1-5-16 0,0 1 0 0,1 0 0 15,0 1-112-15,-2 0-32 0,4-3 0 0,-1 2 0 16,0-2-64-16,3 2-128 0,2-2 176 0,-1 0-176 0,1 3 0 0,-1 0 0 15,1 1 0-15,1-1 0 0,-1 3 0 0,1-2 0 16,0 1 0-16,1 2 0 0,2 2 0 0,0 2 0 16,1 4 0-16,-1 2 0 0,-1 2 0 0,1 2 0 15,-2 2 0-15,1 1 0 0,-1 2 0 0,0 0 0 16,-2 2 0-16,-1 1 0 0,1 1 0 0,-2-1 0 16,-1 4 0-16,-1-1 0 0,1 0 0 0,-2 2 0 15,0 1 0-15,-1 0 0 0,-1 1 0 0,-1-1 0 0,0 2 0 0,-1 0 0 16,2-1 128-16,-4 1-128 0,2 0 0 0,-1 0 0 15,0 1 0-15,-2 1 0 0,-2-1 0 0,0 1 0 16,-1-1 128-16,-2 0-128 0,-1 1 0 0,-2-1 0 16,-2 1 0-16,-1-1 0 0,0-1 128 15,-2 2-128-15,-2-2 0 0,-2 0 0 0,-2 0 128 0,-2 0-128 16,0 0 160-16,-2 0-32 0,-2 1 0 0,0 0 0 16,-2 1 0-16,2 1 0 0,-5-3 0 0,2 2 0 15,0 1-128-15,-3 0 0 0,0 0 144 0,2-2-144 16,2 2 0-16,-4 0 128 0,0 3-128 0,0-4 0 15,3 3 0-15,3-1 0 0,3-1 0 0,4-2 0 16,5-1 0-16,3 0 0 0,3 0 0 0,3-1 0 16,4 1-640-16,2-2-112 0,1 0-16 0,1 0 0 15,4 1-704 1,2-2-128-16,3 1-48 0,-10 2-19056 0</inkml:trace>
  <inkml:trace contextRef="#ctx0" brushRef="#br0" timeOffset="19593.22">12309 14413 23039 0,'1'-1'2048'0,"-1"0"-1648"0,0-1-400 0,0 2 0 0,3 0 944 0,-2-1 96 0,4-1 32 0,2-1 0 16,4-1 272-16,-11 4 48 0,0 0 16 0,52-5 0 31,-52 5 208-31,51-2 48 0,-51 2 16 0,61 3 0 0,-61-3-800 0,68 4-176 0,-68-4-16 0,69 4-16 16,-69-4-288-16,66 3-64 15,-66-3-16-15,61 0 0 0,-61 0-48 0,51-4-16 0,-51 4 0 0,41-6 0 0,-24 2-64 0,-17 4-16 32,0 0 0-32,0 0 0 0,48-7-160 0,-41 6 0 15,-1-1 144-15,-4 1-144 0,-2 1 0 0,0 0-208 16,-1 0 16-16,-3 0 16 15,0 0-912-15,-1 0-192 0,0 1-48 0,-5 1-16240 0</inkml:trace>
  <inkml:trace contextRef="#ctx0" brushRef="#br0" timeOffset="19927.02">12549 14454 15663 0,'-3'-1'688'0,"2"-1"144"0,1 2-656 0,0 0-176 0,1 0 0 0,1 2 0 16,0-1 1888-16,1 4 352 0,1 2 64 0,-4-7 0 15,0 0 784-15,23 56 160 0,-23-56 16 0,14 59 16 16,-14-59-1472-16,13 80-288 0,-6-35-64 0,-1 1-16 16,1 5-832-16,-2-3-160 0,1 0-48 0,0-4 0 15,-6-44-240-15,15 75-160 0,-15-75 192 0,17 62-192 16,-17-62 224-16,10 45-64 0,-10-45-16 0,6 48 0 16,-6-48 112-16,1 43 32 0,-2-26 0 0,-4-3 0 0,0-1 16 0,-4-4 0 15,-1 0 0-15,-2-3 0 0,-2-1 112 0,-2-2 32 16,-1-3 0-16,-1 0 0 0,-2-3 64 0,-1 0 0 15,-2-2 16-15,-1-1 0 0,-1-2-64 0,-1-1-16 16,1 1 0-16,-1-1 0 0,7 1-112 0,-3-1-16 16,3-1-16-16,-1 0 0 0,4 1-304 0,1-1 0 15,1 0 128-15,2 1-128 16,2 1-352-16,5 1-128 0,1 0-32 0,4 0 0 16,1 0-832-16,5 1-160 0,2 0-32 0,6 2-19120 0</inkml:trace>
  <inkml:trace contextRef="#ctx0" brushRef="#br0" timeOffset="20547.59">13046 14710 16575 0,'0'0'1472'0,"0"0"-1168"0,0 0-304 0,0 0 0 0,0 1 1792 0,-1 1 288 15,-1 1 64-15,-2 4 16 0,0 4 1104 0,-3 5 240 16,-2 5 32-16,1 4 16 0,-1 2-2000 0,2 1-400 16,-1 2-64-16,1 0-32 0,1-1-672 0,0 2-144 15,4 0-32-15,0 1 0 0,2-1-208 0,0-31 128 16,9 59-128-16,-9-59 0 0,18 51 0 0,-18-51 0 16,0 0 0-16,48 56 0 0,-48-56 0 0,0 0 0 15,58 30 0-15,-58-30 0 0,0 0 0 0,59 1 128 16,-59-1-128-16,37-14 0 0,-17 4 128 0,0-1 0 0,-5-2-128 0,1 1 192 15,-1-2 128-15,-1-1 32 0,-1 0 0 0,-2-1 0 32,-1 1 144-32,-4-4 16 0,0 1 16 0,-4-3 0 0,1 0-32 0,-3 1-16 15,0 2 0-15,-1 1 0 0,-1 1 16 0,0 5 0 16,-1 1 0-16,1 3 0 0,1 3-112 0,0 2 0 16,-1 2-16-16,-1 2 0 0,2 2-240 0,-2 3-128 0,2 3 128 0,-1 2-128 15,2-12 0-15,0 32-192 16,0-13 32-16,0-19 0 15,6 48-224-15,-6-48-32 0,6 34-16 0,-4-20 0 0,-2-14-80 0,0 0 0 0,17 53-16 0,-17-53 0 0,0 0 160 0,40 53 48 16,-40-53 0-16,0 0 0 16,0 0 96-16,70 30 32 0,-70-30 0 0,0 0 0 15,61-6 192-15,-61 6 0 16,41-14 0-16,-22 6 0 0,-1-2 160 0,-1-1 80 16,-2-1 16-16,0 1 0 0,-4-2 192 0,-1-2 32 0,-2-1 16 15,1-2 0-15,-4-1 160 0,1-2 48 0,-3-1 0 0,-2-2 0 16,-1 0 64-16,-3-3 32 0,1-2 0 0,-4 0 0 15,0 1-112-15,-1 1-32 0,-1 3 0 0,1 1 0 16,0 3-208-16,0 2-64 0,-1 1 0 0,3 3 0 16,1 1-384-16,-1 0 0 0,0 1 128 0,0-1-128 31,1 2-400-31,0 1-112 0,1 1-32 0,0 2 0 0,1 0-688 16,0 3-144-16,1 1-32 0,-2 3 0 15,1 0-384-15,1 0-96 0</inkml:trace>
  <inkml:trace contextRef="#ctx0" brushRef="#br0" timeOffset="21136.11">13124 14467 26719 0,'-6'1'2368'0,"1"1"-1888"0,0-1-480 0,3 1 0 0,2-1 656 0,-6 2 48 0,-7 4 0 0,-8 6 0 15,-6 6 704-15,-3 8 128 0,-2 4 48 0,-1 5 0 16,2 6-368-16,0 5-80 16,4 4-16-16,3 1 0 0,5 2-512 0,2-2-96 0,5-1-32 0,1-2 0 15,3-2-352-15,2-3-128 16,3-4 0-16,0-3 0 0,2-4 0 0,1-5 0 15,0-1 0-15,0-5 0 0,0-22 128 0,8 43-128 0,-8-43 176 16,0 0-176-16,0 0 0 0,36 56 0 0,-36-56 0 0,0 0 0 31,0 0-832-31,76 27-208 0,-76-27-48 0,0 0-16064 0</inkml:trace>
  <inkml:trace contextRef="#ctx0" brushRef="#br0" timeOffset="21458.04">13714 14331 29487 0,'-2'0'1296'0,"0"2"288"0,2 1-1264 0,2-1-320 0,-2 0 0 0,2 1 0 15,-2-3 128-15,0 0-128 0,0 0 192 0,60 72-192 16,-60-72 1040-16,53 87 112 0,-53-87 0 0,47 99 16 0,-27-42 288 0,-2 3 48 16,-1 4 16-16,-4-2 0 0,-2-1-832 0,-4-5-176 15,-3-2-16-15,-1-7-16 0,0-8-304 0,-3-5-176 16,0-3 192-16,-1 0-192 0,-2 2 208 0,0-1-64 16,-1-1-16-16,-2-5 0 0,0-2 32 0,-1-4 0 15,0 1 0-15,-4-4 0 0,0 0-352 0,-5-2-80 16,-2 1-16-16,-6-1-18368 0</inkml:trace>
  <inkml:trace contextRef="#ctx0" brushRef="#br0" timeOffset="23157.84">11179 15599 5519 0,'1'2'496'0,"0"1"-496"0,-1 0 0 0,0-1 0 0,0 0 624 0,2 5 16 0,-1 2 16 0,-1-9 0 0,0 0-16 0,0 0-16 15,17 73 0-15,-17-73 0 16,0 0-48-16,30 82-16 0,-30-82 0 0,0 0 0 0,56 79-192 0,-56-79-48 16,50 44 0-16,-20-25 0 0,-1-4 544 0,2-2 96 15,0-2 32-15,0-2 0 16,2-2 256-16,1-2 48 0,0-2 16 0,0-1 0 0,0-4 96 16,-1-2 0-16,3-2 16 0,-4 1 0 0,-1-1-192 0,2-1-32 15,-1 0-16-15,1-2 0 0,-4 1-320 0,3-3-64 16,0-1-16-16,1 0 0 0,0 2-144 0,6-2-48 15,4 1 0-15,0 3 0 0,-4 2-208 0,-3 2-64 0,-2 2 0 0,-5 2 0 16,-1 3-320 0,-4 1 128-16,-2 3-128 0,0 2 0 15,1 1 0-15,-1 2 0 0,1 3 0 0,-23-15 0 0,41 29 0 0,-41-29-160 0,0 0 160 0,55 47 0 16,-55-47-128 0,0 0 128-16,47 47 0 0,-47-47 0 0,0 0 0 0,42 38 0 15,-31-28 0-15,-1-2 0 0,0-1 0 0,-4-1 0 16,-1-2 0-16,0-1 0 0,-1-2 224 0,-1-1 0 15,1-1 0-15,0-2 0 0,2-3 192 0,1-1 32 16,0-3 16-16,4-1 0 0,2-2 64 0,3-1 16 0,2-3 0 0,5-1 0 0,5-2-288 16,7-1-48-16,8 1-16 15,2-1 0-15,-1 1-192 0,5-1 176 16,5 0-176-16,-1 0 160 0,1 4-160 0,0 0 0 0,4 4 0 16,-3 2 128-16,-6 1-128 0,2 3 160 0,4 0-160 0,0 1 160 0,-1 2-160 15,1 0 160 1,1 2-160-16,-6 1 160 0,-6 1-160 0,-9-2 0 0,-4 1 0 15,-3 0 0-15,-1-2 0 0,-4 0 0 0,-3-1 0 16,-3-1 0-16,-3 1 0 0,-4-2 0 16,-3 2 0-16,-3-1 0 0,-3-1-176 0,-2-1-16 0,-3 0 0 0,-5-2 0 31,-2 1-576-31,-8-2-112 0,-3-1-16 0,-8 1-16992 0</inkml:trace>
  <inkml:trace contextRef="#ctx0" brushRef="#br0" timeOffset="24111.87">10929 14929 11055 0,'2'-4'976'0,"1"-2"-784"0,-1 2-192 0,-2 1 0 0,1-1 1200 0,2-5 192 0,1-6 32 0,0-9 16 15,2-7 736-15,-5-2 128 0,1 2 48 0,-6 4 0 32,-2-2-832-32,-4 0-176 0,0 0-16 0,-2-1-16 0,-1 3-256 0,-3-2-48 0,-4-7-16 0,-4 1 0 15,2 2-128-15,-6 2-32 0,-8 4 0 0,-5 5 0 16,-5 3-320-16,-9 5-64 16,-8 4 0-16,-3 2-16 0,-3 2-432 0,0 4 0 15,-1 3 0-15,3 5 0 0,0 6-144 0,-2 5-64 0,-3 7-16 0,1 5 0 0,4 2 80 0,-4 3 16 31,0 5 0-31,9 1 0 0,14-5 128 0,-1 9 0 16,-4 9-144-16,4 4 144 0,5 4 0 0,3 1 0 0,6-1 0 0,9-1 0 0,11 1-208 0,1 0 80 16,1-6 128-16,13-55-208 15,0 112-80-15,0-112-16 0,17 107 0 0,-17-107 0 0,40 92-48 0,-40-92-16 0,60 68 0 0,-60-68 0 32,71 50 224-32,-26-26 144 0,7-1-192 0,-1 0 192 15,-7-4 128-15,5 0 128 0,8-1 16 0,2-2 16 16,1-4 80-16,-2-3 16 0,-1-3 0 0,1-4 0 15,-3-3 240-15,1-3 48 0,0-3 16 0,-5-3 0 16,-7 1 64-16,1-3 16 0,3-5 0 0,6-5 0 16,5-6-208-16,-1-4-48 0,-4 1 0 0,-6-3 0 15,-2 0 0-15,-5-2-16 0,-4 1 0 0,-7-3 0 0,-5 0 96 16,-5-2 32-16,-6 1 0 0,-4 1 0 16,-3-1-80-16,-4-4-16 0,-6-8 0 0,-6-3 0 0,-2 0-160 0,-4 6-48 15,-4 3 0-15,1 3 0 0,-1 2-192 0,0 2-128 16,2 4 160-16,-3 2-160 0,0 3-176 0,-1 4-128 15,0 2-16-15,0 5-16 16,-1 4-752-16,-3 4-128 0,-6 7-48 0,-9 7-19024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741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AB817F6A-6C56-DD48-B072-5CFADA17B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006194B2-DBFC-D4CA-F591-F4F5007EA6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BA4BB6A6-9D05-F5D3-4E89-C2CBC5100F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9373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056AA4C-BB88-5506-576F-904DAAC04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05EB7C9-64A2-9D6A-7BCE-FB8C7583CB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0CCB09A-F49C-D939-32EE-E7071841B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724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0128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E6B80EA-994F-C673-7291-5A857CCC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173C5B4-B6E7-D2A0-3681-CA0CE3C8D0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B6EB970-C2D5-6700-F815-74FD6CE60A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432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9113D69-0515-8EC4-0192-0AC316F1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017534D-895B-FE2E-184C-45C694D510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2F21276-D57D-07CF-836A-C9CE7AD674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140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32314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6930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4084E82-E09C-7E64-8B09-6E995772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B195315-FA0D-C2D6-BC44-FFBA276CF4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0151C30-5DFB-9DA7-C14F-719E61B2E9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5094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26687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E6D5698-FE17-C423-BB4A-AD8E69066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2630A2A-46C0-C70C-362B-09C0E1825B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1F8C4E-FBEC-680A-0FC5-8B491E0CAD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2983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115884B3-BD17-4E5F-11E1-2ED32BCBE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1BE6ABE6-AD65-2F05-A610-97D59E8B3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B1A1D3A9-2F20-04B7-469D-220435D0CA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775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765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D2D6208C-F665-D2BF-DD32-78D4346C0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D079B3A0-396B-985D-0763-DFB90FFB9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53F3A2ED-7539-62A5-0453-C220E311FB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7602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0288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24BDDFA-CE32-1D94-2DB8-30599BBD3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587281A-5BEC-F70B-2C1A-0C221F719B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024F08D-4AF8-2D4D-29F4-80AC14938F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8982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4216FD7-27B8-FBB5-1F7F-7CDCCA4C7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8922596-FA05-F3F1-6DA0-8AE1326A8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076E05-7825-4D52-A51F-E7D857A90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05657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CE4DB41-EE4D-B8C3-6390-6EAC7E3A4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34FC202-A336-139E-707A-F983C8B37B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7C3488-1CFE-0ED8-07F6-50C6C890E1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4097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8BEA8C0-636A-40B0-4118-0100C13C6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F588AA7-4D4D-A55C-5F40-208F15734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5E9ECD2-6392-0C15-9E39-83D941BA1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5151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1F81EC4-BA62-5408-24BD-EA2B34F08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83EAEC7-AF06-C86E-8ECC-48C719AB8C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3487BEA-8D75-79AB-8DB6-28858CFC88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77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A5107CE-6DCB-A66C-96A0-ECC933912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20249FD-E3CD-6EB6-502F-767AB89BA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F994745-ECD7-3355-5DC9-79239C9D5E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7545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D58F97D-60CB-C8FE-9C9B-82DB4D324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8114775-F561-365D-4121-1E188D1949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C89725B-C031-92A0-B621-B1A478D6FB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35334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0DE4C88-7ABF-5806-8073-8A5A91064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65D0FC5-6AAE-68B8-A04F-FFBD64D78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7BA0CAA-6D94-0E0C-EEC6-4B8709C2EF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0964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2B49EB80-9293-ABC7-33D6-A608430C6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CCD7BF2E-2311-38E2-E89E-BF22E7ED3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12754FC5-9F10-AE33-94D6-31702985EA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58482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616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26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3395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D616E71-F8D1-4183-342D-434322394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EB1A6F7-719A-7868-3A76-B2CF54FD96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A0441F9-211E-871E-FB1D-F0B0CEEADC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69244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5595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0750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347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2744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08C393-60E9-99E2-76CC-CD3225853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8F9C984-276F-C3D5-DCA1-6EE33C16B77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B9512FD-CE54-C5E6-9C1C-8B631E6DAA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6122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DF3B363-F52B-98C5-4326-D8DFEA4C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F2C10C4-1871-521D-31B8-9B2AD84455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C6C231-A7D2-19CE-10CB-D60313321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5934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32D129D-6FD7-5715-3CB8-C5964EF5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88A1238-0748-0D6E-B8DC-9B55C77513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A839FFA-6857-90AF-A3E4-6BA224B8F3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7686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421A187-E2F2-C34E-752E-3DB5CC727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5AD7B5C-68AC-C922-EE0B-5CA18E0C18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2751CE6-927C-1FCC-A315-248928E03C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37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1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1.png"/><Relationship Id="rId10" Type="http://schemas.openxmlformats.org/officeDocument/2006/relationships/image" Target="../media/image23.png"/><Relationship Id="rId4" Type="http://schemas.openxmlformats.org/officeDocument/2006/relationships/image" Target="../media/image192.png"/><Relationship Id="rId9" Type="http://schemas.openxmlformats.org/officeDocument/2006/relationships/customXml" Target="../ink/ink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1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customXml" Target="../ink/ink13.xml"/><Relationship Id="rId4" Type="http://schemas.openxmlformats.org/officeDocument/2006/relationships/image" Target="../media/image24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gif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customXml" Target="../ink/ink15.xml"/><Relationship Id="rId4" Type="http://schemas.openxmlformats.org/officeDocument/2006/relationships/image" Target="../media/image2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1.png"/><Relationship Id="rId7" Type="http://schemas.openxmlformats.org/officeDocument/2006/relationships/customXml" Target="../ink/ink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customXml" Target="../ink/ink17.xml"/><Relationship Id="rId4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customXml" Target="../ink/ink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customXml" Target="../ink/ink20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customXml" Target="../ink/ink21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3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4.xml"/><Relationship Id="rId5" Type="http://schemas.openxmlformats.org/officeDocument/2006/relationships/image" Target="../media/image41.png"/><Relationship Id="rId4" Type="http://schemas.openxmlformats.org/officeDocument/2006/relationships/customXml" Target="../ink/ink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4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3.png"/><Relationship Id="rId9" Type="http://schemas.openxmlformats.org/officeDocument/2006/relationships/image" Target="../media/image4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4.png"/><Relationship Id="rId7" Type="http://schemas.openxmlformats.org/officeDocument/2006/relationships/image" Target="../media/image44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11" Type="http://schemas.openxmlformats.org/officeDocument/2006/relationships/customXml" Target="../ink/ink27.xml"/><Relationship Id="rId5" Type="http://schemas.openxmlformats.org/officeDocument/2006/relationships/image" Target="../media/image410.png"/><Relationship Id="rId10" Type="http://schemas.openxmlformats.org/officeDocument/2006/relationships/image" Target="../media/image441.png"/><Relationship Id="rId4" Type="http://schemas.openxmlformats.org/officeDocument/2006/relationships/image" Target="../media/image43.png"/><Relationship Id="rId9" Type="http://schemas.openxmlformats.org/officeDocument/2006/relationships/customXml" Target="../ink/ink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8.xml"/><Relationship Id="rId3" Type="http://schemas.openxmlformats.org/officeDocument/2006/relationships/image" Target="../media/image4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3.png"/><Relationship Id="rId9" Type="http://schemas.openxmlformats.org/officeDocument/2006/relationships/image" Target="../media/image4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4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gif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44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customXml" Target="../ink/ink31.xml"/><Relationship Id="rId4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customXml" Target="../ink/ink3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54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customXml" Target="../ink/ink33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00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4.xml"/><Relationship Id="rId5" Type="http://schemas.openxmlformats.org/officeDocument/2006/relationships/image" Target="../media/image150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0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1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1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1.png"/><Relationship Id="rId9" Type="http://schemas.openxmlformats.org/officeDocument/2006/relationships/customXml" Target="../ink/ink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customXml" Target="../ink/ink35.xml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8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290.png"/><Relationship Id="rId10" Type="http://schemas.openxmlformats.org/officeDocument/2006/relationships/image" Target="../media/image300.png"/><Relationship Id="rId4" Type="http://schemas.openxmlformats.org/officeDocument/2006/relationships/image" Target="../media/image62.png"/><Relationship Id="rId9" Type="http://schemas.openxmlformats.org/officeDocument/2006/relationships/image" Target="../media/image22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81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91.png"/><Relationship Id="rId9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32.png"/><Relationship Id="rId7" Type="http://schemas.openxmlformats.org/officeDocument/2006/relationships/customXml" Target="../ink/ink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6.png"/><Relationship Id="rId4" Type="http://schemas.openxmlformats.org/officeDocument/2006/relationships/image" Target="../media/image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2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11" Type="http://schemas.openxmlformats.org/officeDocument/2006/relationships/image" Target="../media/image19.png"/><Relationship Id="rId5" Type="http://schemas.openxmlformats.org/officeDocument/2006/relationships/image" Target="../media/image140.png"/><Relationship Id="rId10" Type="http://schemas.openxmlformats.org/officeDocument/2006/relationships/customXml" Target="../ink/ink9.xml"/><Relationship Id="rId4" Type="http://schemas.openxmlformats.org/officeDocument/2006/relationships/image" Target="../media/image130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3" Type="http://schemas.openxmlformats.org/officeDocument/2006/relationships/image" Target="../media/image120.png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png"/><Relationship Id="rId5" Type="http://schemas.openxmlformats.org/officeDocument/2006/relationships/image" Target="../media/image140.png"/><Relationship Id="rId4" Type="http://schemas.openxmlformats.org/officeDocument/2006/relationships/image" Target="../media/image130.png"/><Relationship Id="rId9" Type="http://schemas.openxmlformats.org/officeDocument/2006/relationships/image" Target="../media/image20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Regularization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Algorithm Main Steps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with random values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take one step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at a time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Measure the local gradient of the cost function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Update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with direction of descent by the step size (</a:t>
                </a:r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learning rate</a:t>
                </a:r>
                <a:r>
                  <a:rPr lang="en-US" dirty="0"/>
                  <a:t>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Stop when converging - the update is too small (say less than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Stop when diverging - maximum iterations reached (</a:t>
                </a:r>
                <a:r>
                  <a:rPr lang="en-US" b="1" dirty="0" err="1">
                    <a:solidFill>
                      <a:schemeClr val="bg1">
                        <a:lumMod val="10000"/>
                      </a:schemeClr>
                    </a:solidFill>
                  </a:rPr>
                  <a:t>max_iter</a:t>
                </a:r>
                <a:r>
                  <a:rPr lang="en-US" dirty="0"/>
                  <a:t>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ABAA8-67A8-FC99-9398-23C35458FA9F}"/>
                  </a:ext>
                </a:extLst>
              </p:cNvPr>
              <p:cNvSpPr txBox="1"/>
              <p:nvPr/>
            </p:nvSpPr>
            <p:spPr>
              <a:xfrm>
                <a:off x="1040109" y="5656240"/>
                <a:ext cx="539222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𝑖</m:t>
                        </m:r>
                        <m: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+1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</m:t>
                    </m:r>
                    <m:sSub>
                      <m:sSubPr>
                        <m:ctrlP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sSubPr>
                      <m:e>
                        <m:r>
                          <a:rPr lang="en-US" sz="28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𝑖</m:t>
                        </m:r>
                      </m:sub>
                    </m:sSub>
                    <m:r>
                      <a:rPr lang="en-US" sz="28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−</m:t>
                    </m:r>
                    <m:r>
                      <a:rPr lang="en-US" sz="28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𝛼</m:t>
                    </m:r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</m:ctrlPr>
                          </m:sSubPr>
                          <m:e>
                            <m:r>
                              <a:rPr lang="en-US" sz="28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: update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5ABAA8-67A8-FC99-9398-23C35458F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9" y="5656240"/>
                <a:ext cx="5392222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1BD3B4-0153-6BF6-1B84-D80EFAA49A9C}"/>
                  </a:ext>
                </a:extLst>
              </p:cNvPr>
              <p:cNvSpPr txBox="1"/>
              <p:nvPr/>
            </p:nvSpPr>
            <p:spPr>
              <a:xfrm>
                <a:off x="1040109" y="4575001"/>
                <a:ext cx="6096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𝛼</m:t>
                    </m:r>
                  </m:oMath>
                </a14:m>
                <a:r>
                  <a:rPr lang="en-US" sz="2800" dirty="0"/>
                  <a:t> : </a:t>
                </a:r>
                <a:r>
                  <a:rPr lang="en-US" sz="2400" dirty="0"/>
                  <a:t>learning rate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1BD3B4-0153-6BF6-1B84-D80EFAA49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9" y="4575001"/>
                <a:ext cx="6096000" cy="523220"/>
              </a:xfrm>
              <a:prstGeom prst="rect">
                <a:avLst/>
              </a:prstGeom>
              <a:blipFill>
                <a:blip r:embed="rId5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78078B-B757-6828-33DE-34F6BF812595}"/>
                  </a:ext>
                </a:extLst>
              </p:cNvPr>
              <p:cNvSpPr txBox="1"/>
              <p:nvPr/>
            </p:nvSpPr>
            <p:spPr>
              <a:xfrm>
                <a:off x="1040109" y="5146398"/>
                <a:ext cx="6096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</m:ctrlPr>
                          </m:sSubPr>
                          <m:e>
                            <m:r>
                              <a:rPr lang="en-US" sz="2400" dirty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𝒘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b="0" i="0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Lato Light"/>
                                <a:cs typeface="Lato Light"/>
                              </a:rPr>
                              <m:t>i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/>
                  <a:t> : gradient at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78078B-B757-6828-33DE-34F6BF812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09" y="5146398"/>
                <a:ext cx="6096000" cy="461665"/>
              </a:xfrm>
              <a:prstGeom prst="rect">
                <a:avLst/>
              </a:prstGeom>
              <a:blipFill>
                <a:blip r:embed="rId6"/>
                <a:stretch>
                  <a:fillRect l="-416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B41EEB7-AFC4-85AF-A9A9-04901A90AABB}"/>
                  </a:ext>
                </a:extLst>
              </p14:cNvPr>
              <p14:cNvContentPartPr/>
              <p14:nvPr/>
            </p14:nvContentPartPr>
            <p14:xfrm>
              <a:off x="1972440" y="1830960"/>
              <a:ext cx="1260360" cy="529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B41EEB7-AFC4-85AF-A9A9-04901A90AAB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63080" y="1821600"/>
                <a:ext cx="1279080" cy="54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7EFF129-FD03-A57F-372D-0C377FFE750D}"/>
                  </a:ext>
                </a:extLst>
              </p14:cNvPr>
              <p14:cNvContentPartPr/>
              <p14:nvPr/>
            </p14:nvContentPartPr>
            <p14:xfrm>
              <a:off x="1143360" y="1450800"/>
              <a:ext cx="8750160" cy="3727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7EFF129-FD03-A57F-372D-0C377FFE7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34000" y="1441440"/>
                <a:ext cx="8768880" cy="374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3928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2DC74C38-EC2C-746B-1284-03987FBE3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F3EE3F4B-8064-7F91-53B7-F91C886647E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Elements of the GDA</a:t>
            </a:r>
            <a:endParaRPr dirty="0"/>
          </a:p>
        </p:txBody>
      </p:sp>
      <p:pic>
        <p:nvPicPr>
          <p:cNvPr id="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CB82149A-28C4-A637-9C75-82A126C18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19" y="4281691"/>
            <a:ext cx="3281779" cy="18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98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B721BFE-5ADB-8113-8C37-059A2631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F7ECC909-C184-E64D-F891-23B068D1CD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parameters are initialized randomly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Random normal initializations for weights are common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initialization affects the convergence to a minimum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DF7BAD00-B041-EEF7-C549-6836A562FDE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Initializing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b="1" dirty="0"/>
              </a:p>
            </p:txBody>
          </p:sp>
        </mc:Choice>
        <mc:Fallback xmlns="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DF7BAD00-B041-EEF7-C549-6836A562FDE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blipFill>
                <a:blip r:embed="rId3"/>
                <a:stretch>
                  <a:fillRect l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C30F24D-7C26-75B1-90A5-0311E781AE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34" y="3636580"/>
            <a:ext cx="3615080" cy="27567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620970-4E7B-4114-ED80-856F7DA7AFA4}"/>
                  </a:ext>
                </a:extLst>
              </p14:cNvPr>
              <p14:cNvContentPartPr/>
              <p14:nvPr/>
            </p14:nvContentPartPr>
            <p14:xfrm>
              <a:off x="2617560" y="701640"/>
              <a:ext cx="5766840" cy="4832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620970-4E7B-4114-ED80-856F7DA7AFA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08200" y="692280"/>
                <a:ext cx="5785560" cy="48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B31047-1991-3C3C-8718-28AD83FB78F2}"/>
                  </a:ext>
                </a:extLst>
              </p14:cNvPr>
              <p14:cNvContentPartPr/>
              <p14:nvPr/>
            </p14:nvContentPartPr>
            <p14:xfrm>
              <a:off x="5690160" y="622800"/>
              <a:ext cx="3465720" cy="3355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B31047-1991-3C3C-8718-28AD83FB78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80800" y="613440"/>
                <a:ext cx="3484440" cy="337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4092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is the size of the step taken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too small learning rate can cause the algorithm to take too many steps to converge to the minimum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too large learning rate can overshoot (diverge from) the minimum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8E8FB1-09C8-208B-AFED-937DD9B9C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38" y="3590833"/>
            <a:ext cx="5469360" cy="3076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31704299-37F4-1582-5E27-34A398B01490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Learning Rate -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31704299-37F4-1582-5E27-34A398B0149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blipFill>
                <a:blip r:embed="rId4"/>
                <a:stretch>
                  <a:fillRect l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7EBA2E0-FB5C-4B3B-41D0-04E387D3C2AF}"/>
                  </a:ext>
                </a:extLst>
              </p14:cNvPr>
              <p14:cNvContentPartPr/>
              <p14:nvPr/>
            </p14:nvContentPartPr>
            <p14:xfrm>
              <a:off x="2234160" y="695520"/>
              <a:ext cx="7694280" cy="5375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7EBA2E0-FB5C-4B3B-41D0-04E387D3C2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4800" y="686160"/>
                <a:ext cx="7713000" cy="539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268B20-FC32-8BC2-4A8A-C121422D3180}"/>
                  </a:ext>
                </a:extLst>
              </p14:cNvPr>
              <p14:cNvContentPartPr/>
              <p14:nvPr/>
            </p14:nvContentPartPr>
            <p14:xfrm>
              <a:off x="1706400" y="5153040"/>
              <a:ext cx="3329280" cy="443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268B20-FC32-8BC2-4A8A-C121422D31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97040" y="5143680"/>
                <a:ext cx="3348000" cy="46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4128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D7B711E-4BC0-A65A-F2BF-6E10D26B4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53010D5-EFDB-00EE-C6E6-40C8939DCB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global minimum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local minimum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saddle point (neither a local or global minimum)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A823717E-62A4-75FC-BF5D-160EA5EB1B7B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Gradients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44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4400" b="1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4400" b="1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Can be Zero at: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>
                <a:extLst>
                  <a:ext uri="{FF2B5EF4-FFF2-40B4-BE49-F238E27FC236}">
                    <a16:creationId xmlns:a16="http://schemas.microsoft.com/office/drawing/2014/main" id="{A823717E-62A4-75FC-BF5D-160EA5EB1B7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353800" cy="1325563"/>
              </a:xfrm>
              <a:prstGeom prst="rect">
                <a:avLst/>
              </a:prstGeom>
              <a:blipFill>
                <a:blip r:embed="rId3"/>
                <a:stretch>
                  <a:fillRect l="-22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EE4AD7D-F80A-440D-BFF0-A38EC91999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517"/>
          <a:stretch/>
        </p:blipFill>
        <p:spPr>
          <a:xfrm>
            <a:off x="1166783" y="3268718"/>
            <a:ext cx="3783589" cy="32764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0352686-E739-508A-BF7E-A4E9381FCE7B}"/>
                  </a:ext>
                </a:extLst>
              </p14:cNvPr>
              <p14:cNvContentPartPr/>
              <p14:nvPr/>
            </p14:nvContentPartPr>
            <p14:xfrm>
              <a:off x="1215000" y="1210680"/>
              <a:ext cx="3357000" cy="5277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0352686-E739-508A-BF7E-A4E9381FCE7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5640" y="1201320"/>
                <a:ext cx="3375720" cy="529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9CDEF1-312A-5196-F58C-82C19EAA8B5C}"/>
                  </a:ext>
                </a:extLst>
              </p14:cNvPr>
              <p14:cNvContentPartPr/>
              <p14:nvPr/>
            </p14:nvContentPartPr>
            <p14:xfrm>
              <a:off x="3292920" y="294120"/>
              <a:ext cx="4842000" cy="219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9CDEF1-312A-5196-F58C-82C19EAA8B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83560" y="284760"/>
                <a:ext cx="4860720" cy="22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8226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8B05F56-AA2B-9B15-85EB-8B2FF3F6F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F6C2BA8-0080-B512-64C9-AE2D448C0A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 descent might continue to run infinitely if not stopped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maximum number of steps (</a:t>
            </a:r>
            <a:r>
              <a:rPr lang="en-US" b="1" dirty="0"/>
              <a:t>iterations)</a:t>
            </a:r>
            <a:r>
              <a:rPr lang="en-US" dirty="0"/>
              <a:t> are set in advance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Most algorithms have parameters such as 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max_iter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, 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iter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, 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n_iter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 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5296BA75-26DB-4C34-F815-FE0DD0FE1C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Number of Iterations: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C09EDE-41E2-82A5-6B63-2CAC1DF73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128538"/>
            <a:ext cx="3542401" cy="35128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D8477FA-CABB-43A1-1B31-38FB5D512936}"/>
                  </a:ext>
                </a:extLst>
              </p14:cNvPr>
              <p14:cNvContentPartPr/>
              <p14:nvPr/>
            </p14:nvContentPartPr>
            <p14:xfrm>
              <a:off x="2459880" y="2521800"/>
              <a:ext cx="8664120" cy="24955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D8477FA-CABB-43A1-1B31-38FB5D51293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50520" y="2512440"/>
                <a:ext cx="8682840" cy="25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0666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267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want to estimate just one parameter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below:</a:t>
                </a:r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F487E53-17A4-6A48-D6B0-912FA7F7E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11" y="2930691"/>
            <a:ext cx="3749039" cy="374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93D06B-81B5-A8DE-6323-00FE55800B5A}"/>
                  </a:ext>
                </a:extLst>
              </p14:cNvPr>
              <p14:cNvContentPartPr/>
              <p14:nvPr/>
            </p14:nvContentPartPr>
            <p14:xfrm>
              <a:off x="1046880" y="2731680"/>
              <a:ext cx="7336080" cy="1260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93D06B-81B5-A8DE-6323-00FE55800B5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7520" y="2722320"/>
                <a:ext cx="7354800" cy="12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5537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986719B-2234-C547-DC42-C6EE5B51D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7412FB2-DF6D-1A9B-FBED-2198F1AF11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2F33F11-A2F3-6CA2-D38B-794501778D8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gradient of 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below: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Let’s also compute the gradient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−1</m:t>
                    </m:r>
                  </m:oMath>
                </a14:m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2F33F11-A2F3-6CA2-D38B-794501778D8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A3428BE4-FB64-0662-957A-743583D42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298" y="2844159"/>
            <a:ext cx="3759302" cy="375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049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255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The Gradient Descent Algorithm</a:t>
            </a:r>
            <a:endParaRPr dirty="0"/>
          </a:p>
        </p:txBody>
      </p:sp>
      <p:pic>
        <p:nvPicPr>
          <p:cNvPr id="4" name="Picture 2" descr="Gradient Descent - Gradient descent - Product Manager's Artificial  Intelligence Learning Library">
            <a:extLst>
              <a:ext uri="{FF2B5EF4-FFF2-40B4-BE49-F238E27FC236}">
                <a16:creationId xmlns:a16="http://schemas.microsoft.com/office/drawing/2014/main" id="{8DF758A3-86B3-E09F-0F74-FF1BE8F12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719" y="4281691"/>
            <a:ext cx="3281779" cy="183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8D6A007-05F4-4B9A-8C05-7BC3EE483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1DDD01D-D4E2-B884-3477-4BD8BC67A8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Non-Convex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A67A0FA9-E17E-D4F9-104F-DBE9415ED3B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want to estimate just one parameter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cost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given below:</a:t>
                </a:r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+5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−6</m:t>
                      </m:r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A67A0FA9-E17E-D4F9-104F-DBE9415ED3B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8363F5CF-23C4-CD1B-96BD-6381CAD9C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555" y="2939143"/>
            <a:ext cx="3702445" cy="368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5E18D3A-B156-5943-C31F-0CE92DB3C323}"/>
                  </a:ext>
                </a:extLst>
              </p14:cNvPr>
              <p14:cNvContentPartPr/>
              <p14:nvPr/>
            </p14:nvContentPartPr>
            <p14:xfrm>
              <a:off x="8067240" y="5276880"/>
              <a:ext cx="1448640" cy="7225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5E18D3A-B156-5943-C31F-0CE92DB3C3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57880" y="5267520"/>
                <a:ext cx="1467360" cy="74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471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51A68778-EEE9-E328-FA31-CD0CEC69B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CE59DB32-E3F8-0861-F488-E3E286E605B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4093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for Regression 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MSE cost function: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GDA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184AA-C2B1-1A2A-7A69-5535ECE6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208" y="2444305"/>
            <a:ext cx="15367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ED4112-869D-C181-3D2F-B8917D933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903" y="3856738"/>
            <a:ext cx="38227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626861-670F-B2F0-CA6A-6B91F5914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4104" y="5392581"/>
            <a:ext cx="2950513" cy="494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16A73F-0C49-08D2-1400-7268E5557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8574" y="5766402"/>
            <a:ext cx="3757520" cy="867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8D160-72DC-57FE-FB8A-7D680C33C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1465" y="2283981"/>
            <a:ext cx="5201961" cy="39078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94D4116-4707-75B1-974C-9BB7814995F4}"/>
                  </a:ext>
                </a:extLst>
              </p14:cNvPr>
              <p14:cNvContentPartPr/>
              <p14:nvPr/>
            </p14:nvContentPartPr>
            <p14:xfrm>
              <a:off x="3487680" y="1584000"/>
              <a:ext cx="3049200" cy="3275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94D4116-4707-75B1-974C-9BB7814995F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78320" y="1574640"/>
                <a:ext cx="3067920" cy="329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1720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1A7553FF-F7CA-EC61-CA7F-B261B5608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AB1B5C8F-6E82-7040-6572-74C5FA9ACF1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26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Optimizers: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Get unstuck of local minima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Speed up convergence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7F2F43-573F-3677-540E-71ADF65A4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999" y="3191143"/>
            <a:ext cx="3468812" cy="34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D73CF7-A160-8D4C-D116-50890230C398}"/>
              </a:ext>
            </a:extLst>
          </p:cNvPr>
          <p:cNvSpPr/>
          <p:nvPr/>
        </p:nvSpPr>
        <p:spPr>
          <a:xfrm>
            <a:off x="2350955" y="5276088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D19367C-52E7-1663-A1BA-A234D2E159E4}"/>
                  </a:ext>
                </a:extLst>
              </p14:cNvPr>
              <p14:cNvContentPartPr/>
              <p14:nvPr/>
            </p14:nvContentPartPr>
            <p14:xfrm>
              <a:off x="2128320" y="3691080"/>
              <a:ext cx="3971880" cy="11145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D19367C-52E7-1663-A1BA-A234D2E159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8960" y="3681720"/>
                <a:ext cx="3990600" cy="11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7EE21A2-4DDC-3427-395E-62507FE244F2}"/>
                  </a:ext>
                </a:extLst>
              </p14:cNvPr>
              <p14:cNvContentPartPr/>
              <p14:nvPr/>
            </p14:nvContentPartPr>
            <p14:xfrm>
              <a:off x="2241000" y="4690440"/>
              <a:ext cx="3487680" cy="1311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7EE21A2-4DDC-3427-395E-62507FE244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1640" y="4681080"/>
                <a:ext cx="3506400" cy="13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6279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CC75591-79EA-7751-130B-47CD6CB2A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6DAE6A9-1332-D638-7375-2E36ACFC8C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FF43324-421E-A575-1229-CE1ECA4D025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FF43324-421E-A575-1229-CE1ECA4D025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CCBFF15B-FE7E-0EEA-B0D1-203E0CA9E8F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D26570-E05C-292B-BFCC-AA56B022809D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D26570-E05C-292B-BFCC-AA56B0228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53CA-C96A-0FB9-C76C-932519CCC16E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91B53CA-C96A-0FB9-C76C-932519CCC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AFE814E6-1A54-D629-7B92-94250F2C67B9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C659FB-B3C0-4F01-D394-CAE4C103A6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646" y="3428999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E30BE11-546A-5FC2-1888-8593F666903E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848E13-C547-C62C-932A-456DF335BD4A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E89D78-DD74-BE7A-6C32-64C16C0D3706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FA2F20-5EA1-97EE-5C9A-BA2EF95B26FC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DA5052F-2926-F12D-A409-D9B083DCC11C}"/>
                  </a:ext>
                </a:extLst>
              </p14:cNvPr>
              <p14:cNvContentPartPr/>
              <p14:nvPr/>
            </p14:nvContentPartPr>
            <p14:xfrm>
              <a:off x="872280" y="332640"/>
              <a:ext cx="6167160" cy="5073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DA5052F-2926-F12D-A409-D9B083DCC1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62920" y="323280"/>
                <a:ext cx="6185880" cy="509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7596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CF865EA-1BEE-303D-2C22-45AB58BE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D267C648-7701-A57C-0902-BD47DE782A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6693F4F1-5F78-B1F3-9A82-7FB373A9E8C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6693F4F1-5F78-B1F3-9A82-7FB373A9E8C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C296B4EB-ED8B-9E74-79D2-EC83015E8D8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4AD32B-3DCD-CEA4-5E5F-2F52618B57AF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84AD32B-3DCD-CEA4-5E5F-2F52618B5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B8B37-285D-599C-1E53-607EAB672A0E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8B8B37-285D-599C-1E53-607EAB672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7ED73D31-60CA-84F6-134B-B42C3CF455F6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7D11C3-C2DB-01C8-044D-F98EF930E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9646" y="3428999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30670BC-D2D6-FDB5-97C5-0D465607C1A1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FF22B5-7356-4E47-53FA-52E79266A217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9C8F24-AF26-1B0D-EB3F-837189A2DCDC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AEFDAFC-09C3-6BEF-7CC3-A6D0BD10D864}"/>
              </a:ext>
            </a:extLst>
          </p:cNvPr>
          <p:cNvSpPr/>
          <p:nvPr/>
        </p:nvSpPr>
        <p:spPr>
          <a:xfrm>
            <a:off x="1063739" y="2872497"/>
            <a:ext cx="3900146" cy="654474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18B3A78-8B28-19BC-DE06-CFE183DB8407}"/>
              </a:ext>
            </a:extLst>
          </p:cNvPr>
          <p:cNvSpPr/>
          <p:nvPr/>
        </p:nvSpPr>
        <p:spPr>
          <a:xfrm>
            <a:off x="5061087" y="2873396"/>
            <a:ext cx="275142" cy="68713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F61C27-CC12-CDED-CA12-DE2F41C856F1}"/>
                  </a:ext>
                </a:extLst>
              </p:cNvPr>
              <p:cNvSpPr/>
              <p:nvPr/>
            </p:nvSpPr>
            <p:spPr>
              <a:xfrm>
                <a:off x="5258404" y="3032296"/>
                <a:ext cx="1911614" cy="323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bSup>
                    <m:r>
                      <a:rPr lang="en-US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- Batch = 2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3F61C27-CC12-CDED-CA12-DE2F41C856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404" y="3032296"/>
                <a:ext cx="1911614" cy="323294"/>
              </a:xfrm>
              <a:prstGeom prst="rect">
                <a:avLst/>
              </a:prstGeom>
              <a:blipFill>
                <a:blip r:embed="rId8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28B14F9E-CFBA-30B3-7957-1E79CB08C3B1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4B6092D-1096-3031-11E0-C28EA7B4AE74}"/>
                  </a:ext>
                </a:extLst>
              </p14:cNvPr>
              <p14:cNvContentPartPr/>
              <p14:nvPr/>
            </p14:nvContentPartPr>
            <p14:xfrm>
              <a:off x="734040" y="2816280"/>
              <a:ext cx="9529920" cy="162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4B6092D-1096-3031-11E0-C28EA7B4AE7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24680" y="2806920"/>
                <a:ext cx="9548640" cy="164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56CF38C-709A-8F25-DE85-92552716E042}"/>
                  </a:ext>
                </a:extLst>
              </p14:cNvPr>
              <p14:cNvContentPartPr/>
              <p14:nvPr/>
            </p14:nvContentPartPr>
            <p14:xfrm>
              <a:off x="1454760" y="1448640"/>
              <a:ext cx="9464760" cy="449316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56CF38C-709A-8F25-DE85-92552716E04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45400" y="1439280"/>
                <a:ext cx="9483480" cy="451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9833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B6033D0-4E22-2653-C330-96744F1C1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7288C58-9F90-29D2-25D5-ECE44D777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6EF9D5D-F24D-D087-6298-6CB721FF452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6EF9D5D-F24D-D087-6298-6CB721FF452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32BBAA6B-1FA2-49D6-0CEC-E1C6C3C6240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6E78DD-1910-BB7E-B218-3ACB9F878393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66E78DD-1910-BB7E-B218-3ACB9F878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AE5414-57F2-FF58-7BAF-E45C9F51E261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CAE5414-57F2-FF58-7BAF-E45C9F51E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A9A4E352-C444-4E41-9572-4D932E92535D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178180-F15B-FFDE-C67B-B8C4F76EF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43738D-8AC4-B778-A30E-E340A8C66C63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47D9F2-D37F-1921-D212-B9917F3098B5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307A30-B8AD-7323-8115-4AB58FA72F0C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FA709-D2F5-5F20-F96D-408F196F9579}"/>
              </a:ext>
            </a:extLst>
          </p:cNvPr>
          <p:cNvSpPr/>
          <p:nvPr/>
        </p:nvSpPr>
        <p:spPr>
          <a:xfrm>
            <a:off x="1063740" y="3608051"/>
            <a:ext cx="3900146" cy="654474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8CDB5-070A-C8B0-E15A-D53799A0792E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F0BDAA2-89DD-F9CF-F25D-69F94968FAC9}"/>
                  </a:ext>
                </a:extLst>
              </p14:cNvPr>
              <p14:cNvContentPartPr/>
              <p14:nvPr/>
            </p14:nvContentPartPr>
            <p14:xfrm>
              <a:off x="5595840" y="4319280"/>
              <a:ext cx="4040640" cy="90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F0BDAA2-89DD-F9CF-F25D-69F94968FA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86480" y="4309920"/>
                <a:ext cx="4059360" cy="1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E362484-B0B1-0B5D-5FBC-23583146B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0F1EDC0-8B74-8CF9-953A-E98F7AC44C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8F8EC2B7-5AB5-4E1F-3F3E-B758AECA960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8F8EC2B7-5AB5-4E1F-3F3E-B758AECA960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DEA10213-606F-2934-5305-531CCBB0BF9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BBC7ED-0995-7577-3949-4AD7DD9EEAB0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BBC7ED-0995-7577-3949-4AD7DD9EE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436E4-BD02-AA7D-DE10-25A5B43A04A5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A436E4-BD02-AA7D-DE10-25A5B43A0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56888389-10A9-8BFF-F306-E8ADDB6A5784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027D37-974C-9009-FF67-D346E2BD47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968AA89-6E76-F0BE-C91D-586641ED628B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A245DA-BC6F-2EDA-B855-BDE3274B1540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B4EB2C-A188-4D9B-3A58-BE5D1BC1248E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D46027-7EAE-3693-1D99-0FA3C468AC9E}"/>
              </a:ext>
            </a:extLst>
          </p:cNvPr>
          <p:cNvSpPr/>
          <p:nvPr/>
        </p:nvSpPr>
        <p:spPr>
          <a:xfrm>
            <a:off x="1063740" y="4333721"/>
            <a:ext cx="3900146" cy="654474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A0E0B0-1D68-567C-FA4B-B19BDDA777DB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147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5CB0411-16A4-D280-4EB0-C0F1E3018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7968901-E0F6-8D7B-9F48-25A513B916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Batch 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118F161-4D3E-3507-BB87-CDA863F976B5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118F161-4D3E-3507-BB87-CDA863F976B5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74765732-9E53-E8B5-CCF1-0791B34B32D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75826A-138E-227A-D00A-78B2AC12E3F0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975826A-138E-227A-D00A-78B2AC12E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B4DFBC-425D-EC14-BA37-83E234377964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2B4DFBC-425D-EC14-BA37-83E234377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3CC4C254-08C7-B271-7418-E90686FADDCA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7B4245-45E4-94CA-FFC0-8889CBDCC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F907CDB-62FC-A15A-448A-8543633101F1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80F3D-5491-EF8E-9800-9A130A598DFF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07794A-A25C-4A4C-28A3-D73076278A35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6F8108-DDA0-777B-1716-F13A07B22622}"/>
              </a:ext>
            </a:extLst>
          </p:cNvPr>
          <p:cNvSpPr/>
          <p:nvPr/>
        </p:nvSpPr>
        <p:spPr>
          <a:xfrm>
            <a:off x="1063739" y="5029199"/>
            <a:ext cx="3900146" cy="359109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61E91D-4118-D764-9E71-EE450051CED5}"/>
              </a:ext>
            </a:extLst>
          </p:cNvPr>
          <p:cNvSpPr/>
          <p:nvPr/>
        </p:nvSpPr>
        <p:spPr>
          <a:xfrm>
            <a:off x="5624804" y="5018976"/>
            <a:ext cx="2031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Completed 1 epoch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583661-1DF2-9737-8CF1-FDB2DCFDC3A5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239AF07-B94B-36E8-3B37-24C7286DAF5B}"/>
                  </a:ext>
                </a:extLst>
              </p14:cNvPr>
              <p14:cNvContentPartPr/>
              <p14:nvPr/>
            </p14:nvContentPartPr>
            <p14:xfrm>
              <a:off x="1017720" y="343440"/>
              <a:ext cx="6800400" cy="5211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239AF07-B94B-36E8-3B37-24C7286DAF5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8360" y="334080"/>
                <a:ext cx="6819120" cy="523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5304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28018-83F3-20C0-0A62-9518852D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938" y="3429000"/>
            <a:ext cx="5610427" cy="2936521"/>
          </a:xfrm>
          <a:prstGeom prst="rect">
            <a:avLst/>
          </a:prstGeom>
        </p:spPr>
      </p:pic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Gradient descent is an optimization algorithm used to find the minimum of a cost function.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It is based on moving downwards the gradient of the cost function in steps.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9CAE0-ACCF-2B53-CFC5-2DCE570790D8}"/>
                  </a:ext>
                </a:extLst>
              </p:cNvPr>
              <p:cNvSpPr txBox="1"/>
              <p:nvPr/>
            </p:nvSpPr>
            <p:spPr>
              <a:xfrm>
                <a:off x="6865766" y="453437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29CAE0-ACCF-2B53-CFC5-2DCE570790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766" y="453437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554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73418AE-7398-98DA-9C1A-397C1F463D2C}"/>
                  </a:ext>
                </a:extLst>
              </p14:cNvPr>
              <p14:cNvContentPartPr/>
              <p14:nvPr/>
            </p14:nvContentPartPr>
            <p14:xfrm>
              <a:off x="3548160" y="2023200"/>
              <a:ext cx="7892640" cy="4503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73418AE-7398-98DA-9C1A-397C1F463D2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38800" y="2013840"/>
                <a:ext cx="7911360" cy="45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BC49E92-A303-8591-2B92-DFD70F3C057E}"/>
                  </a:ext>
                </a:extLst>
              </p14:cNvPr>
              <p14:cNvContentPartPr/>
              <p14:nvPr/>
            </p14:nvContentPartPr>
            <p14:xfrm>
              <a:off x="3239640" y="572400"/>
              <a:ext cx="4716000" cy="4388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BC49E92-A303-8591-2B92-DFD70F3C057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30280" y="563040"/>
                <a:ext cx="4734720" cy="440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083974-CAE6-3750-4068-62DE9F69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3206A45-0441-688C-9753-0C861FC59B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Stochastic Gradient Descent (SGD)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C3C7FACA-1B9A-A23D-5FB5-BD5BF9F4C8BB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use parts of the data set to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800" b="1" kern="1200" dirty="0">
                    <a:solidFill>
                      <a:srgbClr val="FF0000"/>
                    </a:solidFill>
                    <a:cs typeface="+mn-cs"/>
                  </a:rPr>
                  <a:t>     </a:t>
                </a: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C3C7FACA-1B9A-A23D-5FB5-BD5BF9F4C8BB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" descr="Data set 1">
            <a:extLst>
              <a:ext uri="{FF2B5EF4-FFF2-40B4-BE49-F238E27FC236}">
                <a16:creationId xmlns:a16="http://schemas.microsoft.com/office/drawing/2014/main" id="{E8D024E1-E985-32EE-F4F3-795A8FCD94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1063739" y="2417305"/>
            <a:ext cx="3900147" cy="3035966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51190-7716-CE2E-E646-5E8C3294268E}"/>
                  </a:ext>
                </a:extLst>
              </p:cNvPr>
              <p:cNvSpPr txBox="1"/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7451190-7716-CE2E-E646-5E8C32942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215" y="5977821"/>
                <a:ext cx="338234" cy="492443"/>
              </a:xfrm>
              <a:prstGeom prst="rect">
                <a:avLst/>
              </a:prstGeom>
              <a:blipFill>
                <a:blip r:embed="rId5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4F2-36B2-3AFD-E0A8-050A44BE9A43}"/>
                  </a:ext>
                </a:extLst>
              </p:cNvPr>
              <p:cNvSpPr txBox="1"/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73FB4F2-36B2-3AFD-E0A8-050A44BE9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636" y="6048016"/>
                <a:ext cx="376706" cy="492443"/>
              </a:xfrm>
              <a:prstGeom prst="rect">
                <a:avLst/>
              </a:prstGeom>
              <a:blipFill>
                <a:blip r:embed="rId6"/>
                <a:stretch>
                  <a:fillRect l="-22581" r="-1935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46438418-2AFE-4EF4-97B6-45BBA4F18CB0}"/>
              </a:ext>
            </a:extLst>
          </p:cNvPr>
          <p:cNvSpPr/>
          <p:nvPr/>
        </p:nvSpPr>
        <p:spPr>
          <a:xfrm rot="16200000">
            <a:off x="3420952" y="4648788"/>
            <a:ext cx="374073" cy="223191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D4EF18-DE64-816D-C451-A459D3A9D2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6229" y="3429000"/>
            <a:ext cx="4896394" cy="11299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4B3B1C0-4AC8-9E0C-8E36-673D77E1FC98}"/>
              </a:ext>
            </a:extLst>
          </p:cNvPr>
          <p:cNvSpPr/>
          <p:nvPr/>
        </p:nvSpPr>
        <p:spPr>
          <a:xfrm>
            <a:off x="8736823" y="3803904"/>
            <a:ext cx="285129" cy="347472"/>
          </a:xfrm>
          <a:prstGeom prst="rect">
            <a:avLst/>
          </a:prstGeom>
          <a:solidFill>
            <a:schemeClr val="tx2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1528F0-E779-F60B-C33A-6233160FDFD9}"/>
              </a:ext>
            </a:extLst>
          </p:cNvPr>
          <p:cNvSpPr/>
          <p:nvPr/>
        </p:nvSpPr>
        <p:spPr>
          <a:xfrm>
            <a:off x="8175528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2A5B74-4C62-DFD6-9492-2DFA6930C850}"/>
              </a:ext>
            </a:extLst>
          </p:cNvPr>
          <p:cNvSpPr/>
          <p:nvPr/>
        </p:nvSpPr>
        <p:spPr>
          <a:xfrm>
            <a:off x="8736823" y="3812039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A45692-9915-CEF7-0DFE-FE9FD0BFEB00}"/>
              </a:ext>
            </a:extLst>
          </p:cNvPr>
          <p:cNvSpPr/>
          <p:nvPr/>
        </p:nvSpPr>
        <p:spPr>
          <a:xfrm>
            <a:off x="1063740" y="2839872"/>
            <a:ext cx="3900146" cy="359109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C3C84E-91FC-9613-E7A4-09DD9C40FCEB}"/>
              </a:ext>
            </a:extLst>
          </p:cNvPr>
          <p:cNvSpPr/>
          <p:nvPr/>
        </p:nvSpPr>
        <p:spPr>
          <a:xfrm>
            <a:off x="5131484" y="2829649"/>
            <a:ext cx="276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Mini batch of 1 observation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8BBF68-5771-89B2-3CF8-D1CD9D4998C9}"/>
              </a:ext>
            </a:extLst>
          </p:cNvPr>
          <p:cNvSpPr/>
          <p:nvPr/>
        </p:nvSpPr>
        <p:spPr>
          <a:xfrm>
            <a:off x="9644887" y="3803904"/>
            <a:ext cx="285129" cy="347472"/>
          </a:xfrm>
          <a:prstGeom prst="rect">
            <a:avLst/>
          </a:prstGeom>
          <a:solidFill>
            <a:srgbClr val="9F0927">
              <a:alpha val="2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FF630A9-66C0-A347-6CAA-25DBD8E19F2D}"/>
                  </a:ext>
                </a:extLst>
              </p14:cNvPr>
              <p14:cNvContentPartPr/>
              <p14:nvPr/>
            </p14:nvContentPartPr>
            <p14:xfrm>
              <a:off x="786240" y="525960"/>
              <a:ext cx="7721280" cy="37720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FF630A9-66C0-A347-6CAA-25DBD8E19F2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6880" y="516600"/>
                <a:ext cx="7740000" cy="379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874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EC0C927-CB71-1513-05F7-5CFABD632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027E7FE-9EAD-E215-33DF-D05A0141DD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Momentum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5F533DF-768F-9BCE-00BF-A57CF9C8A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Improves on gradient descent by using the acceleration of cost.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Goal: get unstuck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5" name="Picture 2" descr="http://hyperphysics.phy-astr.gsu.edu/hbase/imgmec/tdac.gif">
            <a:extLst>
              <a:ext uri="{FF2B5EF4-FFF2-40B4-BE49-F238E27FC236}">
                <a16:creationId xmlns:a16="http://schemas.microsoft.com/office/drawing/2014/main" id="{D9FC33D4-4C80-C960-19D7-5FFFB31E1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04"/>
          <a:stretch/>
        </p:blipFill>
        <p:spPr bwMode="auto">
          <a:xfrm>
            <a:off x="7780227" y="3082716"/>
            <a:ext cx="3573573" cy="303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B321D2-5EC3-914C-75D2-980702452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37" y="2796917"/>
            <a:ext cx="4927943" cy="36959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A38BF9B-6BDC-70B4-7160-470A43D4F223}"/>
                  </a:ext>
                </a:extLst>
              </p14:cNvPr>
              <p14:cNvContentPartPr/>
              <p14:nvPr/>
            </p14:nvContentPartPr>
            <p14:xfrm>
              <a:off x="1399320" y="862560"/>
              <a:ext cx="9361080" cy="5309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A38BF9B-6BDC-70B4-7160-470A43D4F2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9960" y="853200"/>
                <a:ext cx="9379800" cy="532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198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4AF5E52-747E-4A59-4D77-BB21C2EC0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7AA9BE0-2F8E-9CBE-772B-1FB37EDDAF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Adam Optimizer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C75361E1-FFB1-6197-2D00-822AE4E48F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Uses both velocity and acceleration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800" b="1" kern="1200" dirty="0">
                <a:solidFill>
                  <a:srgbClr val="FF0000"/>
                </a:solidFill>
                <a:cs typeface="+mn-cs"/>
              </a:rPr>
              <a:t>     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8" name="Picture 4" descr="Gradient Descent Nesterov Momentum | gbhat.com">
            <a:extLst>
              <a:ext uri="{FF2B5EF4-FFF2-40B4-BE49-F238E27FC236}">
                <a16:creationId xmlns:a16="http://schemas.microsoft.com/office/drawing/2014/main" id="{3DB53B15-4BD8-E9EB-DA3E-41745A900C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369" y="2768737"/>
            <a:ext cx="6620691" cy="37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Adam Optimization Algorithm. An effective optimization algorithm | by  Kurtis Pykes | Towards Data Science">
            <a:extLst>
              <a:ext uri="{FF2B5EF4-FFF2-40B4-BE49-F238E27FC236}">
                <a16:creationId xmlns:a16="http://schemas.microsoft.com/office/drawing/2014/main" id="{DAD7EED5-6606-C596-A136-A5FBA50D7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060" y="2878622"/>
            <a:ext cx="4410582" cy="245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DE9E01-8DC8-6E38-A32E-45E0475696FB}"/>
                  </a:ext>
                </a:extLst>
              </p14:cNvPr>
              <p14:cNvContentPartPr/>
              <p14:nvPr/>
            </p14:nvContentPartPr>
            <p14:xfrm>
              <a:off x="2778480" y="3875760"/>
              <a:ext cx="3184920" cy="23439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DE9E01-8DC8-6E38-A32E-45E0475696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69120" y="3866400"/>
                <a:ext cx="3203640" cy="23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619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9265A77C-22B7-F855-D8BE-9DD9ACF23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6F800BB9-8E02-0B6A-7A5A-094D7D0BD03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39411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Gradient Descent in LR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0D8675-92A1-A22B-62D7-84D9F783792C}"/>
              </a:ext>
            </a:extLst>
          </p:cNvPr>
          <p:cNvGrpSpPr/>
          <p:nvPr/>
        </p:nvGrpSpPr>
        <p:grpSpPr>
          <a:xfrm>
            <a:off x="4732374" y="3930732"/>
            <a:ext cx="2727252" cy="2169065"/>
            <a:chOff x="2267962" y="3312898"/>
            <a:chExt cx="3998137" cy="335691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7B359D5-91AC-35B4-935D-DE19F063BD81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4D6F81-06A3-6E8C-3E6E-DB813FF638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CEDEAC0-F9D6-AB07-2F96-79BC3859411D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027D81E-332A-E39E-DAAD-AFBCDB46948A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2C3E834-10CD-59FA-2424-17ABA4D366DF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32EE427F-3296-C1A1-71AB-B2FEC5374D65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A04CFD-F7A5-CD59-1588-3DA9B13D0BDE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E763FF8-D597-CF43-5948-D8BB0712C4D5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Assume there is an unknown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𝑎𝑝𝑠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Assume a linear estimator (hypothesis)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𝑎𝑝𝑠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works well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>
            <a:extLst>
              <a:ext uri="{FF2B5EF4-FFF2-40B4-BE49-F238E27FC236}">
                <a16:creationId xmlns:a16="http://schemas.microsoft.com/office/drawing/2014/main" id="{7A51B81B-04C2-49A7-A5A5-08C0AF62B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3269802"/>
            <a:ext cx="4533900" cy="335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EDC992-3203-CD24-39F0-395BBD58302D}"/>
                  </a:ext>
                </a:extLst>
              </p14:cNvPr>
              <p14:cNvContentPartPr/>
              <p14:nvPr/>
            </p14:nvContentPartPr>
            <p14:xfrm>
              <a:off x="3424320" y="295200"/>
              <a:ext cx="2836080" cy="1506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EDC992-3203-CD24-39F0-395BBD58302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4960" y="285840"/>
                <a:ext cx="2854800" cy="152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13930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Assume there is a unknown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𝑎𝑝𝑠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Assume a linear estimator (hypothesis)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𝑎𝑝𝑠</m:t>
                        </m:r>
                      </m:e>
                    </m:groupCh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works well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is linear regression, then cost function </a:t>
                </a:r>
                <a:r>
                  <a:rPr lang="en-US" b="1" u="sng" dirty="0"/>
                  <a:t>SSE</a:t>
                </a:r>
                <a:r>
                  <a:rPr lang="en-US" dirty="0"/>
                  <a:t> is convex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991" t="-1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158E421D-C7BC-4BFB-9D8C-09A8EFC94B10}"/>
              </a:ext>
            </a:extLst>
          </p:cNvPr>
          <p:cNvGrpSpPr/>
          <p:nvPr/>
        </p:nvGrpSpPr>
        <p:grpSpPr>
          <a:xfrm>
            <a:off x="966537" y="3546085"/>
            <a:ext cx="5695950" cy="2946790"/>
            <a:chOff x="-140004" y="3122324"/>
            <a:chExt cx="7614918" cy="36916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B652D8-9613-471C-BC9C-3AB2FAA0D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F22DAD-2391-4A50-9357-DB0D4D8DFB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/>
                <p:nvPr/>
              </p:nvSpPr>
              <p:spPr>
                <a:xfrm>
                  <a:off x="-140004" y="4384703"/>
                  <a:ext cx="144331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9EDC0BC-B097-4213-BFEE-9F21E5E2E7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3"/>
                  <a:ext cx="1443318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130" r="-7345" b="-43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50255D-E224-4AE3-9032-60B46AB53DB0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15C1D5-592F-4B4A-BBFE-3EEF8D2F0D18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FF1D653-07C7-4568-95D4-71C6EA81639A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F20980C-F9B7-4D50-86C5-29D8A16047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4000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F614950-0337-4C52-BC10-0BAC0B91E5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6939" b="-244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58078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find the parameter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minimizing SSE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do need to create a design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model predictions would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b="1" smtClean="0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991" t="-2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B1C6BA4-F3F5-4769-932C-19574B8C6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6" y="3350757"/>
            <a:ext cx="4548439" cy="33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E5717F1-9EB7-439E-94F6-46CF48D380ED}"/>
              </a:ext>
            </a:extLst>
          </p:cNvPr>
          <p:cNvCxnSpPr/>
          <p:nvPr/>
        </p:nvCxnSpPr>
        <p:spPr>
          <a:xfrm flipH="1" flipV="1">
            <a:off x="4629150" y="4143375"/>
            <a:ext cx="18288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07F8E8-80E0-418B-8315-DA2B80FBD2DE}"/>
                  </a:ext>
                </a:extLst>
              </p:cNvPr>
              <p:cNvSpPr txBox="1"/>
              <p:nvPr/>
            </p:nvSpPr>
            <p:spPr>
              <a:xfrm>
                <a:off x="6457950" y="4589109"/>
                <a:ext cx="1028700" cy="480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41230"/>
                  </a:buClr>
                  <a:buSzPts val="2800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800" b="1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412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Lato Light"/>
                      </a:rPr>
                      <m:t>𝐗</m:t>
                    </m:r>
                  </m:oMath>
                </a14:m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41230"/>
                    </a:solidFill>
                    <a:effectLst/>
                    <a:uLnTx/>
                    <a:uFillTx/>
                    <a:latin typeface="Lato Light"/>
                    <a:sym typeface="Lato Light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4123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Lato Light"/>
                      </a:rPr>
                      <m:t>𝒘</m:t>
                    </m:r>
                  </m:oMath>
                </a14:m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C41230"/>
                  </a:solidFill>
                  <a:effectLst/>
                  <a:uLnTx/>
                  <a:uFillTx/>
                  <a:latin typeface="Lato Light"/>
                  <a:sym typeface="Lato Light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307F8E8-80E0-418B-8315-DA2B80FBD2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7950" y="4589109"/>
                <a:ext cx="1028700" cy="4801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F55D7BE-3D7F-3F53-24EC-B2FECE233DED}"/>
                  </a:ext>
                </a:extLst>
              </p14:cNvPr>
              <p14:cNvContentPartPr/>
              <p14:nvPr/>
            </p14:nvContentPartPr>
            <p14:xfrm>
              <a:off x="7058880" y="3494520"/>
              <a:ext cx="4184280" cy="2175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F55D7BE-3D7F-3F53-24EC-B2FECE233DE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49520" y="3485160"/>
                <a:ext cx="4203000" cy="219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160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find the parameter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minimizing SSE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do need to create a design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model predictions would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991" t="-2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DA17172-42CE-41C5-AC93-8EEC8B531346}"/>
              </a:ext>
            </a:extLst>
          </p:cNvPr>
          <p:cNvGrpSpPr/>
          <p:nvPr/>
        </p:nvGrpSpPr>
        <p:grpSpPr>
          <a:xfrm>
            <a:off x="1085850" y="3187244"/>
            <a:ext cx="8715375" cy="3305631"/>
            <a:chOff x="345281" y="2052556"/>
            <a:chExt cx="9115037" cy="406086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4D482A-1AF9-49E9-B8A3-DEAB565DD565}"/>
                </a:ext>
              </a:extLst>
            </p:cNvPr>
            <p:cNvSpPr txBox="1"/>
            <p:nvPr/>
          </p:nvSpPr>
          <p:spPr>
            <a:xfrm>
              <a:off x="345281" y="5744084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1) Create y vector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E49A53F-3EEB-43D9-8543-1E48F9ABD93B}"/>
                </a:ext>
              </a:extLst>
            </p:cNvPr>
            <p:cNvSpPr txBox="1"/>
            <p:nvPr/>
          </p:nvSpPr>
          <p:spPr>
            <a:xfrm>
              <a:off x="3255214" y="5744084"/>
              <a:ext cx="6205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2) Create X Matrix (also Called the Design/Model Matrix)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005C9EC-8620-4FD9-806E-0125170008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1600" y="5251188"/>
              <a:ext cx="618565" cy="492896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pic>
          <p:nvPicPr>
            <p:cNvPr id="34" name="Picture 4" descr="Linear Regression: Everything From Math to Program Part-2 | by Gourav K  Nayak | The Startup | Medium">
              <a:extLst>
                <a:ext uri="{FF2B5EF4-FFF2-40B4-BE49-F238E27FC236}">
                  <a16:creationId xmlns:a16="http://schemas.microsoft.com/office/drawing/2014/main" id="{D2C2DCC8-AAFC-4EB1-AC30-24FE9A71BC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0200" y="2596888"/>
              <a:ext cx="5943600" cy="265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9830014-6F40-402F-A0DF-EC922BD7F2DE}"/>
                    </a:ext>
                  </a:extLst>
                </p:cNvPr>
                <p:cNvSpPr txBox="1"/>
                <p:nvPr/>
              </p:nvSpPr>
              <p:spPr>
                <a:xfrm>
                  <a:off x="7185134" y="3702666"/>
                  <a:ext cx="117453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+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𝝐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9830014-6F40-402F-A0DF-EC922BD7F2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5134" y="3702666"/>
                  <a:ext cx="117453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ight Brace 35">
              <a:extLst>
                <a:ext uri="{FF2B5EF4-FFF2-40B4-BE49-F238E27FC236}">
                  <a16:creationId xmlns:a16="http://schemas.microsoft.com/office/drawing/2014/main" id="{76D43C56-5AC1-420F-B931-C02AF87020C7}"/>
                </a:ext>
              </a:extLst>
            </p:cNvPr>
            <p:cNvSpPr/>
            <p:nvPr/>
          </p:nvSpPr>
          <p:spPr>
            <a:xfrm rot="16200000">
              <a:off x="4860598" y="1108402"/>
              <a:ext cx="255757" cy="3045371"/>
            </a:xfrm>
            <a:prstGeom prst="rightBrace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97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090C697-1335-48F2-AACC-C379669DE724}"/>
                </a:ext>
              </a:extLst>
            </p:cNvPr>
            <p:cNvSpPr txBox="1"/>
            <p:nvPr/>
          </p:nvSpPr>
          <p:spPr>
            <a:xfrm>
              <a:off x="4395357" y="2058238"/>
              <a:ext cx="15686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latin typeface="Cambria Math" panose="02040503050406030204" pitchFamily="18" charset="0"/>
                  <a:ea typeface="MS PGothic" pitchFamily="34" charset="-128"/>
                  <a:cs typeface="+mn-cs"/>
                </a:rPr>
                <a:t>features</a:t>
              </a:r>
              <a:endPara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50101A1-86A4-4DC5-B6AA-D1AE0C4FF0E1}"/>
                </a:ext>
              </a:extLst>
            </p:cNvPr>
            <p:cNvSpPr txBox="1"/>
            <p:nvPr/>
          </p:nvSpPr>
          <p:spPr>
            <a:xfrm>
              <a:off x="2125234" y="2052556"/>
              <a:ext cx="22599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latin typeface="Cambria Math" panose="02040503050406030204" pitchFamily="18" charset="0"/>
                  <a:ea typeface="MS PGothic" pitchFamily="34" charset="-128"/>
                  <a:cs typeface="+mn-cs"/>
                </a:rPr>
                <a:t>Bias or Intercept</a:t>
              </a:r>
              <a:endPara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A948CCF-2D67-4CD5-B8FD-A47A2F390A77}"/>
                </a:ext>
              </a:extLst>
            </p:cNvPr>
            <p:cNvCxnSpPr/>
            <p:nvPr/>
          </p:nvCxnSpPr>
          <p:spPr>
            <a:xfrm>
              <a:off x="2979682" y="2383223"/>
              <a:ext cx="0" cy="255758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40" name="Right Brace 39">
              <a:extLst>
                <a:ext uri="{FF2B5EF4-FFF2-40B4-BE49-F238E27FC236}">
                  <a16:creationId xmlns:a16="http://schemas.microsoft.com/office/drawing/2014/main" id="{44A8CE02-C684-4C6C-B261-44E048C19E52}"/>
                </a:ext>
              </a:extLst>
            </p:cNvPr>
            <p:cNvSpPr/>
            <p:nvPr/>
          </p:nvSpPr>
          <p:spPr>
            <a:xfrm rot="5400000">
              <a:off x="4532622" y="3548649"/>
              <a:ext cx="432047" cy="3823853"/>
            </a:xfrm>
            <a:prstGeom prst="rightBrace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697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4022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can find the parameter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minimizing SSE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do need to create a design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model predictions would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𝐡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𝐗</m:t>
                    </m:r>
                  </m:oMath>
                </a14:m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9" name="Picture 2" descr="Regression: Matrix Formulation">
            <a:extLst>
              <a:ext uri="{FF2B5EF4-FFF2-40B4-BE49-F238E27FC236}">
                <a16:creationId xmlns:a16="http://schemas.microsoft.com/office/drawing/2014/main" id="{A67AD093-ED65-3158-7070-9D5B6CF0B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33" y="3749091"/>
            <a:ext cx="35814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A69EAC-E1CF-9A70-21AA-3AE060F30ADD}"/>
                  </a:ext>
                </a:extLst>
              </p:cNvPr>
              <p:cNvSpPr txBox="1"/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kern="1200" smtClean="0">
                          <a:latin typeface="Cambria Math" panose="02040503050406030204" pitchFamily="18" charset="0"/>
                          <a:cs typeface="+mn-cs"/>
                        </a:rPr>
                        <m:t>𝒘</m:t>
                      </m:r>
                      <m:r>
                        <a:rPr lang="en-US" sz="2400" i="1" kern="1200" smtClean="0"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kern="1200" smtClean="0"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kern="1200" smtClean="0"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400" i="1" kern="1200" smtClean="0"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⋮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 smtClean="0"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kern="1200" dirty="0"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2A69EAC-E1CF-9A70-21AA-3AE060F30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7845" y="3847377"/>
                <a:ext cx="1338251" cy="1360629"/>
              </a:xfrm>
              <a:prstGeom prst="rect">
                <a:avLst/>
              </a:prstGeom>
              <a:blipFill>
                <a:blip r:embed="rId5"/>
                <a:stretch>
                  <a:fillRect l="-2804" b="-4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CDE28BE-3964-4328-B19C-175FFBF7054B}"/>
              </a:ext>
            </a:extLst>
          </p:cNvPr>
          <p:cNvSpPr/>
          <p:nvPr/>
        </p:nvSpPr>
        <p:spPr>
          <a:xfrm>
            <a:off x="1732052" y="3749091"/>
            <a:ext cx="2829025" cy="358096"/>
          </a:xfrm>
          <a:prstGeom prst="rect">
            <a:avLst/>
          </a:prstGeom>
          <a:solidFill>
            <a:srgbClr val="9F0927">
              <a:alpha val="1792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FB8BDF-4428-2904-2851-96A2CA188316}"/>
              </a:ext>
            </a:extLst>
          </p:cNvPr>
          <p:cNvSpPr/>
          <p:nvPr/>
        </p:nvSpPr>
        <p:spPr>
          <a:xfrm>
            <a:off x="5596970" y="3862526"/>
            <a:ext cx="531181" cy="1360629"/>
          </a:xfrm>
          <a:prstGeom prst="rect">
            <a:avLst/>
          </a:prstGeom>
          <a:solidFill>
            <a:srgbClr val="9F0927">
              <a:alpha val="1792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71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B572D36-48A5-B00B-5854-228FCA226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93D120C-CBF5-2510-2437-195C2B5D46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A44189-AD8A-D4DD-AC87-A27E4FF8C13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Moving down the gradient.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negative gradient allows us to know how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76A44189-AD8A-D4DD-AC87-A27E4FF8C13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1325563"/>
              </a:xfrm>
              <a:prstGeom prst="rect">
                <a:avLst/>
              </a:prstGeom>
              <a:blipFill>
                <a:blip r:embed="rId3"/>
                <a:stretch>
                  <a:fillRect l="-1031" t="-84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6F227-A6BF-C7C0-E5E9-814B926F6000}"/>
                  </a:ext>
                </a:extLst>
              </p:cNvPr>
              <p:cNvSpPr txBox="1"/>
              <p:nvPr/>
            </p:nvSpPr>
            <p:spPr>
              <a:xfrm>
                <a:off x="7620000" y="306611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b="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𝑤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b="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B76F227-A6BF-C7C0-E5E9-814B926F6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6611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83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graph of a function&#10;&#10;AI-generated content may be incorrect.">
            <a:extLst>
              <a:ext uri="{FF2B5EF4-FFF2-40B4-BE49-F238E27FC236}">
                <a16:creationId xmlns:a16="http://schemas.microsoft.com/office/drawing/2014/main" id="{40BFBD3F-4956-E6CD-EFD2-AC538C8902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232"/>
          <a:stretch/>
        </p:blipFill>
        <p:spPr>
          <a:xfrm>
            <a:off x="966537" y="3066112"/>
            <a:ext cx="5447911" cy="34713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3E60F-AB4C-ADBF-3877-FED4F0CFFCFF}"/>
                  </a:ext>
                </a:extLst>
              </p:cNvPr>
              <p:cNvSpPr txBox="1"/>
              <p:nvPr/>
            </p:nvSpPr>
            <p:spPr>
              <a:xfrm>
                <a:off x="7374635" y="4130065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373E60F-AB4C-ADBF-3877-FED4F0CFF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635" y="4130065"/>
                <a:ext cx="4572000" cy="523220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4FD49BB-B79D-5167-E0E8-B4A604E7BBF5}"/>
                  </a:ext>
                </a:extLst>
              </p14:cNvPr>
              <p14:cNvContentPartPr/>
              <p14:nvPr/>
            </p14:nvContentPartPr>
            <p14:xfrm>
              <a:off x="1664280" y="2951640"/>
              <a:ext cx="5761080" cy="305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4FD49BB-B79D-5167-E0E8-B4A604E7BBF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54920" y="2942280"/>
                <a:ext cx="5779800" cy="30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53AF097-F86A-27D1-7979-B1D752887DBE}"/>
                  </a:ext>
                </a:extLst>
              </p14:cNvPr>
              <p14:cNvContentPartPr/>
              <p14:nvPr/>
            </p14:nvContentPartPr>
            <p14:xfrm>
              <a:off x="1490040" y="2791440"/>
              <a:ext cx="2544840" cy="3777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53AF097-F86A-27D1-7979-B1D752887DB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80680" y="2782080"/>
                <a:ext cx="2563560" cy="37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8615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Cost function is SSE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569448-41FB-4FC0-841A-A2A0B1B91974}"/>
                  </a:ext>
                </a:extLst>
              </p:cNvPr>
              <p:cNvSpPr txBox="1"/>
              <p:nvPr/>
            </p:nvSpPr>
            <p:spPr>
              <a:xfrm>
                <a:off x="1033211" y="2584643"/>
                <a:ext cx="8078320" cy="4855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𝐉</m:t>
                      </m:r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⊤</m:t>
                          </m:r>
                        </m:sup>
                      </m:sSup>
                      <m:d>
                        <m:d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𝐲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𝐗𝐰</m:t>
                          </m:r>
                        </m:e>
                      </m:d>
                      <m:r>
                        <a:rPr lang="en-US" sz="2400" b="1" i="0" kern="12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Sup>
                        <m:sSubSupPr>
                          <m:ctrlPr>
                            <a:rPr lang="en-US" sz="2400" b="1" i="1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kern="120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𝐲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lang="en-US" sz="2400" b="1" i="0" kern="12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+mn-cs"/>
                                </a:rPr>
                                <m:t>𝐗𝐰</m:t>
                              </m:r>
                            </m:e>
                          </m:d>
                        </m:e>
                        <m:sub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  <m:sup>
                          <m:r>
                            <a:rPr lang="en-US" sz="2400" b="1" i="0" kern="120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en-US" sz="2400" kern="1200" dirty="0">
                  <a:solidFill>
                    <a:srgbClr val="FF0000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8569448-41FB-4FC0-841A-A2A0B1B91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211" y="2584643"/>
                <a:ext cx="8078320" cy="4855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AD09F831-1582-4A6F-BAF3-3F839568E34F}"/>
              </a:ext>
            </a:extLst>
          </p:cNvPr>
          <p:cNvGrpSpPr/>
          <p:nvPr/>
        </p:nvGrpSpPr>
        <p:grpSpPr>
          <a:xfrm>
            <a:off x="838200" y="3500632"/>
            <a:ext cx="5695950" cy="2946790"/>
            <a:chOff x="-140004" y="3122324"/>
            <a:chExt cx="7614918" cy="369161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16AD862-75D5-45B6-A291-193A289AE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4AD9B4-F828-4837-80E8-BE3ACE2F1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245F6A1-A9F1-4405-8ED5-B16FC50CCC2B}"/>
                    </a:ext>
                  </a:extLst>
                </p:cNvPr>
                <p:cNvSpPr txBox="1"/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D245F6A1-A9F1-4405-8ED5-B16FC50CCC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DA9380-9CF6-42D7-BD79-80E081910F9A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E87FFFE-BF1D-4C5C-B18A-8F86E0B59841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CB2FB8-B25D-445C-B8C6-CDB8B714F369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05E531-055C-4A50-8C15-2E768FA3C75B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05E531-055C-4A50-8C15-2E768FA3C7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44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C9E6AB-397C-499A-B1E1-96DF5439FF82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27C9E6AB-397C-499A-B1E1-96DF5439F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469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87538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 is the derivative of the cost function WRT parameters.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B04BCB-455E-4EE2-AA8B-042E4582C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2477852"/>
            <a:ext cx="7339264" cy="1018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44C7BA-6DFE-4C1F-B6D5-98AC3FE79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918" y="3751576"/>
            <a:ext cx="3232203" cy="258221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067062D-7A63-4FB9-A5D7-FA1DCDB4A965}"/>
              </a:ext>
            </a:extLst>
          </p:cNvPr>
          <p:cNvSpPr/>
          <p:nvPr/>
        </p:nvSpPr>
        <p:spPr>
          <a:xfrm>
            <a:off x="6359087" y="2782842"/>
            <a:ext cx="1946193" cy="543910"/>
          </a:xfrm>
          <a:prstGeom prst="rect">
            <a:avLst/>
          </a:prstGeom>
          <a:solidFill>
            <a:schemeClr val="accent2">
              <a:alpha val="158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06E47B0-72C1-F616-0CD4-9D7DB02B7A45}"/>
                  </a:ext>
                </a:extLst>
              </p14:cNvPr>
              <p14:cNvContentPartPr/>
              <p14:nvPr/>
            </p14:nvContentPartPr>
            <p14:xfrm>
              <a:off x="6350040" y="3616920"/>
              <a:ext cx="3574440" cy="16491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06E47B0-72C1-F616-0CD4-9D7DB02B7A4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0680" y="3607560"/>
                <a:ext cx="3593160" cy="1667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8846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Convex Cost Function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Setting the gradient to zero and solving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gets solution for min.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6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991" t="-22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B04BCB-455E-4EE2-AA8B-042E4582C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6" y="2477852"/>
            <a:ext cx="7339264" cy="10189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067062D-7A63-4FB9-A5D7-FA1DCDB4A965}"/>
              </a:ext>
            </a:extLst>
          </p:cNvPr>
          <p:cNvSpPr/>
          <p:nvPr/>
        </p:nvSpPr>
        <p:spPr>
          <a:xfrm>
            <a:off x="6359087" y="2782842"/>
            <a:ext cx="1946193" cy="543910"/>
          </a:xfrm>
          <a:prstGeom prst="rect">
            <a:avLst/>
          </a:prstGeom>
          <a:solidFill>
            <a:schemeClr val="accent2">
              <a:alpha val="158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3920F6-2BCE-475E-98A5-D82933E4D955}"/>
              </a:ext>
            </a:extLst>
          </p:cNvPr>
          <p:cNvCxnSpPr/>
          <p:nvPr/>
        </p:nvCxnSpPr>
        <p:spPr>
          <a:xfrm flipH="1" flipV="1">
            <a:off x="7693769" y="3326752"/>
            <a:ext cx="479376" cy="55459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C93D93-6B24-4DD4-987A-516126D693EA}"/>
                  </a:ext>
                </a:extLst>
              </p:cNvPr>
              <p:cNvSpPr txBox="1"/>
              <p:nvPr/>
            </p:nvSpPr>
            <p:spPr>
              <a:xfrm>
                <a:off x="8006095" y="3829332"/>
                <a:ext cx="26642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Set to zero and solve for </a:t>
                </a:r>
                <a14:m>
                  <m:oMath xmlns:m="http://schemas.openxmlformats.org/officeDocument/2006/math">
                    <m:r>
                      <a:rPr lang="en-US" sz="1800" i="1" kern="1200" dirty="0" smtClean="0">
                        <a:solidFill>
                          <a:srgbClr val="006971"/>
                        </a:solidFill>
                        <a:latin typeface="Cambria Math" panose="02040503050406030204" pitchFamily="18" charset="0"/>
                        <a:ea typeface="MS PGothic" pitchFamily="34" charset="-128"/>
                        <a:cs typeface="+mn-cs"/>
                      </a:rPr>
                      <m:t>𝑤</m:t>
                    </m:r>
                  </m:oMath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0C93D93-6B24-4DD4-987A-516126D69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6095" y="3829332"/>
                <a:ext cx="2664255" cy="369332"/>
              </a:xfrm>
              <a:prstGeom prst="rect">
                <a:avLst/>
              </a:prstGeom>
              <a:blipFill>
                <a:blip r:embed="rId5"/>
                <a:stretch>
                  <a:fillRect l="-183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4D11CF3E-9519-4302-A44B-F7DC63FB05E6}"/>
              </a:ext>
            </a:extLst>
          </p:cNvPr>
          <p:cNvGrpSpPr/>
          <p:nvPr/>
        </p:nvGrpSpPr>
        <p:grpSpPr>
          <a:xfrm>
            <a:off x="838200" y="3500632"/>
            <a:ext cx="5695950" cy="2946790"/>
            <a:chOff x="-140004" y="3122324"/>
            <a:chExt cx="7614918" cy="36916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6D6207F-3D05-4111-AAC5-F963111E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2329" y="3122324"/>
              <a:ext cx="4778190" cy="3678525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7099F3E-496B-4627-B329-2C2D42B222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21424" y="5188743"/>
              <a:ext cx="1645023" cy="512018"/>
            </a:xfrm>
            <a:prstGeom prst="straightConnector1">
              <a:avLst/>
            </a:prstGeom>
            <a:noFill/>
            <a:ln w="25400" cap="flat" cmpd="sng" algn="ctr">
              <a:solidFill>
                <a:srgbClr val="BE0A2A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FA746E-D924-4375-9C3A-126BF95CA393}"/>
                    </a:ext>
                  </a:extLst>
                </p:cNvPr>
                <p:cNvSpPr txBox="1"/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𝑱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𝒘</m:t>
                        </m:r>
                        <m:r>
                          <a:rPr lang="en-US" sz="1800" b="1" i="1" kern="12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7FA746E-D924-4375-9C3A-126BF95CA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004" y="4384704"/>
                  <a:ext cx="1443318" cy="462684"/>
                </a:xfrm>
                <a:prstGeom prst="rect">
                  <a:avLst/>
                </a:prstGeom>
                <a:blipFill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9B0B464-75D2-4CBE-9895-6D5B3794DDD3}"/>
                </a:ext>
              </a:extLst>
            </p:cNvPr>
            <p:cNvSpPr txBox="1"/>
            <p:nvPr/>
          </p:nvSpPr>
          <p:spPr>
            <a:xfrm>
              <a:off x="5000655" y="4961586"/>
              <a:ext cx="24742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FF0000"/>
                  </a:solidFill>
                  <a:ea typeface="MS PGothic" pitchFamily="34" charset="-128"/>
                  <a:cs typeface="+mn-cs"/>
                </a:rPr>
                <a:t>Global minimum</a:t>
              </a:r>
              <a:endParaRPr lang="en-US" sz="1800" kern="1200" dirty="0">
                <a:solidFill>
                  <a:srgbClr val="FF0000"/>
                </a:solidFill>
                <a:latin typeface="Calibri" pitchFamily="34" charset="0"/>
                <a:ea typeface="MS PGothic" pitchFamily="34" charset="-128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8F165D-78C6-44E5-B2E0-162FB82FF8E9}"/>
                </a:ext>
              </a:extLst>
            </p:cNvPr>
            <p:cNvSpPr/>
            <p:nvPr/>
          </p:nvSpPr>
          <p:spPr>
            <a:xfrm>
              <a:off x="1990165" y="6436659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F25550A-8843-4ED5-BEBA-706D4181CBA4}"/>
                </a:ext>
              </a:extLst>
            </p:cNvPr>
            <p:cNvSpPr/>
            <p:nvPr/>
          </p:nvSpPr>
          <p:spPr>
            <a:xfrm>
              <a:off x="3942229" y="6518105"/>
              <a:ext cx="403411" cy="29583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9761E7-B856-4162-AB35-BA0696502A84}"/>
                    </a:ext>
                  </a:extLst>
                </p:cNvPr>
                <p:cNvSpPr txBox="1"/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09761E7-B856-4162-AB35-BA0696502A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6753" y="6050696"/>
                  <a:ext cx="403412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44000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AFF08BB-5639-4F73-AB97-DC56958D27B2}"/>
                    </a:ext>
                  </a:extLst>
                </p:cNvPr>
                <p:cNvSpPr txBox="1"/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defTabSz="457200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lang="en-US" sz="1800" b="1" i="1" kern="12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+mn-cs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1800" kern="1200" dirty="0">
                    <a:solidFill>
                      <a:srgbClr val="006971"/>
                    </a:solidFill>
                    <a:latin typeface="Calibri" pitchFamily="34" charset="0"/>
                    <a:ea typeface="MS PGothic" pitchFamily="34" charset="-128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AFF08BB-5639-4F73-AB97-DC56958D27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141" y="6235362"/>
                  <a:ext cx="403412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46939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BCC8EF-A36A-4A5A-A9F6-FECB20596799}"/>
                  </a:ext>
                </a:extLst>
              </p:cNvPr>
              <p:cNvSpPr txBox="1"/>
              <p:nvPr/>
            </p:nvSpPr>
            <p:spPr>
              <a:xfrm>
                <a:off x="7239000" y="4272212"/>
                <a:ext cx="2474259" cy="3125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</m:e>
                                <m:sup>
                                  <m:r>
                                    <a:rPr lang="en-US" b="1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1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</m:e>
                          </m:d>
                        </m:e>
                        <m:sup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b="1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6BCC8EF-A36A-4A5A-A9F6-FECB20596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4272212"/>
                <a:ext cx="2474259" cy="312586"/>
              </a:xfrm>
              <a:prstGeom prst="rect">
                <a:avLst/>
              </a:prstGeom>
              <a:blipFill>
                <a:blip r:embed="rId10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60844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9735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B064BDA-187D-E51C-456D-E38C5EC00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433AD8F-F42C-4038-AF54-9E232A07A7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84C7BC2-45C0-CD67-2240-642943901B0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Moving down the gradient.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negative gradient allows us to know how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184C7BC2-45C0-CD67-2240-642943901B0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1325563"/>
              </a:xfrm>
              <a:prstGeom prst="rect">
                <a:avLst/>
              </a:prstGeom>
              <a:blipFill>
                <a:blip r:embed="rId3"/>
                <a:stretch>
                  <a:fillRect l="-1031" t="-849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7F2C51-912E-B845-A885-9C40C4235FC5}"/>
                  </a:ext>
                </a:extLst>
              </p:cNvPr>
              <p:cNvSpPr txBox="1"/>
              <p:nvPr/>
            </p:nvSpPr>
            <p:spPr>
              <a:xfrm>
                <a:off x="7620000" y="3066112"/>
                <a:ext cx="4572000" cy="725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  <m:r>
                      <a:rPr lang="en-US" sz="2800" dirty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= </m:t>
                    </m:r>
                    <m:f>
                      <m:fPr>
                        <m:ctrlPr>
                          <a:rPr lang="en-US" sz="28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fPr>
                      <m:num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𝐽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(</m:t>
                        </m:r>
                        <m:r>
                          <a:rPr lang="en-US" sz="2800" b="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𝑤</m:t>
                        </m:r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)</m:t>
                        </m:r>
                      </m:num>
                      <m:den>
                        <m:r>
                          <a:rPr lang="en-US" sz="28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𝛿</m:t>
                        </m:r>
                        <m:r>
                          <a:rPr lang="en-US" sz="2800" b="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7F2C51-912E-B845-A885-9C40C4235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3066112"/>
                <a:ext cx="4572000" cy="725776"/>
              </a:xfrm>
              <a:prstGeom prst="rect">
                <a:avLst/>
              </a:prstGeom>
              <a:blipFill>
                <a:blip r:embed="rId4"/>
                <a:stretch>
                  <a:fillRect l="-831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BAECE5-E0B9-7E34-F607-4AF2F3F3F142}"/>
                  </a:ext>
                </a:extLst>
              </p:cNvPr>
              <p:cNvSpPr txBox="1"/>
              <p:nvPr/>
            </p:nvSpPr>
            <p:spPr>
              <a:xfrm>
                <a:off x="7374635" y="4130065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BAECE5-E0B9-7E34-F607-4AF2F3F3F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635" y="4130065"/>
                <a:ext cx="4572000" cy="523220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graph of a function&#10;&#10;AI-generated content may be incorrect.">
            <a:extLst>
              <a:ext uri="{FF2B5EF4-FFF2-40B4-BE49-F238E27FC236}">
                <a16:creationId xmlns:a16="http://schemas.microsoft.com/office/drawing/2014/main" id="{9223A17E-87EE-513B-D8BC-F3F6B22C20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3001"/>
          <a:stretch/>
        </p:blipFill>
        <p:spPr>
          <a:xfrm>
            <a:off x="1184903" y="2729551"/>
            <a:ext cx="4481516" cy="392674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AFD57D0-8B03-8099-31E7-93FB764CA473}"/>
                  </a:ext>
                </a:extLst>
              </p14:cNvPr>
              <p14:cNvContentPartPr/>
              <p14:nvPr/>
            </p14:nvContentPartPr>
            <p14:xfrm>
              <a:off x="2432520" y="232920"/>
              <a:ext cx="7706880" cy="6294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AFD57D0-8B03-8099-31E7-93FB764CA47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3160" y="223560"/>
                <a:ext cx="7725600" cy="631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8239E48-E447-3408-A88C-5754BDF93557}"/>
                  </a:ext>
                </a:extLst>
              </p14:cNvPr>
              <p14:cNvContentPartPr/>
              <p14:nvPr/>
            </p14:nvContentPartPr>
            <p14:xfrm>
              <a:off x="2454840" y="3914280"/>
              <a:ext cx="6236280" cy="262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8239E48-E447-3408-A88C-5754BDF9355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45480" y="3904920"/>
                <a:ext cx="6255000" cy="264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082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dirty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dirty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is negative or positive we need to keep updating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CE8964-5F38-3EE1-41E4-30CAD7DCEEF2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r>
                            <a:rPr lang="en-US" sz="2800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CE8964-5F38-3EE1-41E4-30CAD7DCE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232B4A48-46EC-4EA6-2A24-D747C4571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130" y="3168437"/>
            <a:ext cx="4666594" cy="349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9224E-A1D2-89DC-3E5A-8FE76DF9E78E}"/>
                  </a:ext>
                </a:extLst>
              </p:cNvPr>
              <p:cNvSpPr txBox="1"/>
              <p:nvPr/>
            </p:nvSpPr>
            <p:spPr>
              <a:xfrm>
                <a:off x="5118125" y="4521368"/>
                <a:ext cx="635917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dk1"/>
                    </a:solidFill>
                    <a:ea typeface="Lato Light"/>
                    <a:cs typeface="Lato Light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∇</m:t>
                    </m:r>
                    <m:r>
                      <a:rPr lang="en-US" sz="2000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Lato Light"/>
                        <a:cs typeface="Lato Light"/>
                      </a:rPr>
                      <m:t>𝐽</m:t>
                    </m:r>
                    <m:d>
                      <m:dPr>
                        <m:ctrlPr>
                          <a:rPr lang="en-US" sz="2000" i="1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</m:ctrlPr>
                      </m:dPr>
                      <m:e>
                        <m:r>
                          <a:rPr lang="en-US" sz="2000" dirty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Lato Light"/>
                            <a:cs typeface="Lato Light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dk1"/>
                    </a:solidFill>
                    <a:latin typeface="Cambria Math" panose="02040503050406030204" pitchFamily="18" charset="0"/>
                    <a:ea typeface="Lato Light"/>
                    <a:cs typeface="Lato Light"/>
                  </a:rPr>
                  <a:t> is negative or positive we need to keep updating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19224E-A1D2-89DC-3E5A-8FE76DF9E7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125" y="4521368"/>
                <a:ext cx="6359173" cy="400110"/>
              </a:xfrm>
              <a:prstGeom prst="rect">
                <a:avLst/>
              </a:prstGeom>
              <a:blipFill>
                <a:blip r:embed="rId6"/>
                <a:stretch>
                  <a:fillRect l="-1198" t="-9375" r="-139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E40C0B8-4158-D928-F445-370891B90733}"/>
                  </a:ext>
                </a:extLst>
              </p14:cNvPr>
              <p14:cNvContentPartPr/>
              <p14:nvPr/>
            </p14:nvContentPartPr>
            <p14:xfrm>
              <a:off x="1229400" y="3581640"/>
              <a:ext cx="5885280" cy="3036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E40C0B8-4158-D928-F445-370891B907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20040" y="3572280"/>
                <a:ext cx="5904000" cy="305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D9696B6-E7BC-1A6E-2891-B6058F1A3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885C27D-2DE5-7E86-7A83-6296948276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C24C139-4933-6117-150E-964A3E42EF20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algorithm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C24C139-4933-6117-150E-964A3E42EF20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40EC6E-9C41-378E-8FA2-BACCD827E710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+1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40EC6E-9C41-378E-8FA2-BACCD827E7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089BEE6-62A4-202E-ED2D-A9F3B3A612A6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63838" y="3110513"/>
            <a:ext cx="15654" cy="124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EE8D-971A-A7A1-D6C7-716E8AD9E2F6}"/>
                  </a:ext>
                </a:extLst>
              </p:cNvPr>
              <p:cNvSpPr txBox="1"/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next step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EE8D-971A-A7A1-D6C7-716E8AD9E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B71DF-9F23-252C-0447-0FAAFC459167}"/>
                  </a:ext>
                </a:extLst>
              </p:cNvPr>
              <p:cNvSpPr txBox="1"/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current step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FB71DF-9F23-252C-0447-0FAAFC459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B9A606-8D63-85A7-9B14-902CD57653C5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414721" y="3110513"/>
            <a:ext cx="285985" cy="12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B1BAD6-FB74-9E44-2257-5B32F623EB6B}"/>
              </a:ext>
            </a:extLst>
          </p:cNvPr>
          <p:cNvCxnSpPr>
            <a:cxnSpLocks/>
          </p:cNvCxnSpPr>
          <p:nvPr/>
        </p:nvCxnSpPr>
        <p:spPr>
          <a:xfrm flipH="1" flipV="1">
            <a:off x="3252537" y="3062638"/>
            <a:ext cx="888539" cy="13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6367A4-C169-638B-5D85-EB40FDFD12BB}"/>
              </a:ext>
            </a:extLst>
          </p:cNvPr>
          <p:cNvSpPr txBox="1"/>
          <p:nvPr/>
        </p:nvSpPr>
        <p:spPr>
          <a:xfrm>
            <a:off x="3565492" y="4352089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02E929-5875-3D72-CADD-5CFD6A2DFF32}"/>
              </a:ext>
            </a:extLst>
          </p:cNvPr>
          <p:cNvSpPr txBox="1"/>
          <p:nvPr/>
        </p:nvSpPr>
        <p:spPr>
          <a:xfrm>
            <a:off x="4858380" y="4352088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FC653E-B175-27AB-4503-17CAD00A1C40}"/>
              </a:ext>
            </a:extLst>
          </p:cNvPr>
          <p:cNvCxnSpPr>
            <a:cxnSpLocks/>
          </p:cNvCxnSpPr>
          <p:nvPr/>
        </p:nvCxnSpPr>
        <p:spPr>
          <a:xfrm flipH="1" flipV="1">
            <a:off x="3785212" y="3074931"/>
            <a:ext cx="1514979" cy="1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Sextic equation - Wikipedia">
            <a:extLst>
              <a:ext uri="{FF2B5EF4-FFF2-40B4-BE49-F238E27FC236}">
                <a16:creationId xmlns:a16="http://schemas.microsoft.com/office/drawing/2014/main" id="{B8EC1EEC-13E9-8A10-D35D-C949107DB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791" y="2396527"/>
            <a:ext cx="4337646" cy="4337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9BA71D4-4CD1-FEA7-767C-4EF37345C9EE}"/>
                  </a:ext>
                </a:extLst>
              </p14:cNvPr>
              <p14:cNvContentPartPr/>
              <p14:nvPr/>
            </p14:nvContentPartPr>
            <p14:xfrm>
              <a:off x="1479960" y="1856160"/>
              <a:ext cx="10083600" cy="4951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9BA71D4-4CD1-FEA7-767C-4EF37345C9E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70600" y="1846800"/>
                <a:ext cx="10102320" cy="49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EAB8AE9-94B8-CC03-744C-6F4254DD01CF}"/>
                  </a:ext>
                </a:extLst>
              </p14:cNvPr>
              <p14:cNvContentPartPr/>
              <p14:nvPr/>
            </p14:nvContentPartPr>
            <p14:xfrm>
              <a:off x="745560" y="5144040"/>
              <a:ext cx="4323600" cy="14432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EAB8AE9-94B8-CC03-744C-6F4254DD01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6200" y="5134680"/>
                <a:ext cx="4342320" cy="146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870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4874B99-B401-D4CB-305A-C2EF2680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46C0E4B-3FDC-337F-59A4-AD6A189301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848D7D3-AAF6-197C-6638-3833AEA1BEF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algorithm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3848D7D3-AAF6-197C-6638-3833AEA1BEF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312519-56FC-46E0-7783-2FA4AB90D7B5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+1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312519-56FC-46E0-7783-2FA4AB90D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5971A6B-936F-CE6A-B464-8B6AF5D5B567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63838" y="3110513"/>
            <a:ext cx="15654" cy="124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AEBAE-D3F3-8B29-1214-E3088618F139}"/>
                  </a:ext>
                </a:extLst>
              </p:cNvPr>
              <p:cNvSpPr txBox="1"/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next step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0DAEBAE-D3F3-8B29-1214-E3088618F1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F21ABF-8C01-2912-3F67-80738E1117EE}"/>
                  </a:ext>
                </a:extLst>
              </p:cNvPr>
              <p:cNvSpPr txBox="1"/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current step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F21ABF-8C01-2912-3F67-80738E1117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3C64C2-08A8-3786-184D-5F6BE595CC77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414721" y="3110513"/>
            <a:ext cx="285985" cy="12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137D1F0-D930-512A-D1B3-3FABB476E755}"/>
              </a:ext>
            </a:extLst>
          </p:cNvPr>
          <p:cNvCxnSpPr>
            <a:cxnSpLocks/>
          </p:cNvCxnSpPr>
          <p:nvPr/>
        </p:nvCxnSpPr>
        <p:spPr>
          <a:xfrm flipH="1" flipV="1">
            <a:off x="3252537" y="3062638"/>
            <a:ext cx="888539" cy="13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B99226-7592-C0DC-5525-32AE092FC22F}"/>
              </a:ext>
            </a:extLst>
          </p:cNvPr>
          <p:cNvSpPr txBox="1"/>
          <p:nvPr/>
        </p:nvSpPr>
        <p:spPr>
          <a:xfrm>
            <a:off x="3565492" y="4352089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EC3244-2D0B-4DA3-8A3B-CCFE06C7C34E}"/>
              </a:ext>
            </a:extLst>
          </p:cNvPr>
          <p:cNvSpPr txBox="1"/>
          <p:nvPr/>
        </p:nvSpPr>
        <p:spPr>
          <a:xfrm>
            <a:off x="4858380" y="4352088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02953A-8F2F-64B6-042D-19526741C48A}"/>
              </a:ext>
            </a:extLst>
          </p:cNvPr>
          <p:cNvCxnSpPr>
            <a:cxnSpLocks/>
          </p:cNvCxnSpPr>
          <p:nvPr/>
        </p:nvCxnSpPr>
        <p:spPr>
          <a:xfrm flipH="1" flipV="1">
            <a:off x="3785212" y="3074931"/>
            <a:ext cx="1514979" cy="1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BE3A3C9-A5FD-74D4-A174-F04871311D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841" y="2346814"/>
            <a:ext cx="5102729" cy="38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9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17323FD-F217-AC56-38CD-B0EB18C48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598659A-3E0F-0FA5-1C76-223B0F5BF9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Descent Algorithm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821E51B-BBAA-90FA-5FE0-423D8BE9AC17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algorithm to update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821E51B-BBAA-90FA-5FE0-423D8BE9AC17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CEF0E-49C7-CE1F-9687-D0A8E4D3DD77}"/>
                  </a:ext>
                </a:extLst>
              </p:cNvPr>
              <p:cNvSpPr txBox="1"/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+1</m:t>
                          </m:r>
                        </m:sub>
                      </m:sSub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=</m:t>
                      </m:r>
                      <m:sSub>
                        <m:sSubPr>
                          <m:ctrlP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sSubPr>
                        <m:e>
                          <m:r>
                            <a:rPr lang="en-US" sz="2800" b="1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 dirty="0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  <m:t>𝑖</m:t>
                          </m:r>
                        </m:sub>
                      </m:sSub>
                      <m:r>
                        <a:rPr lang="en-US" sz="2800" b="0" i="0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−</m:t>
                      </m:r>
                      <m:r>
                        <a:rPr lang="en-US" sz="2800" b="0" i="1" dirty="0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∇</m:t>
                      </m:r>
                      <m:r>
                        <a:rPr lang="en-US" sz="2800" dirty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Lato Light"/>
                          <a:cs typeface="Lato Light"/>
                        </a:rPr>
                        <m:t>𝐽</m:t>
                      </m:r>
                      <m:d>
                        <m:dPr>
                          <m:ctrlPr>
                            <a:rPr lang="en-US" sz="2800" i="1" dirty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Lato Light"/>
                              <a:cs typeface="Lato Light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</m:ctrlPr>
                            </m:sSubPr>
                            <m:e>
                              <m:r>
                                <a:rPr lang="en-US" sz="2800" dirty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𝒘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 b="0" i="0" dirty="0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Lato Light"/>
                                  <a:cs typeface="Lato Light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dk1"/>
                  </a:solidFill>
                  <a:latin typeface="Cambria Math" panose="02040503050406030204" pitchFamily="18" charset="0"/>
                  <a:ea typeface="Lato Light"/>
                  <a:cs typeface="Lato Ligh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4BCEF0E-49C7-CE1F-9687-D0A8E4D3D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2651354"/>
                <a:ext cx="4572000" cy="523220"/>
              </a:xfrm>
              <a:prstGeom prst="rect">
                <a:avLst/>
              </a:prstGeom>
              <a:blipFill>
                <a:blip r:embed="rId4"/>
                <a:stretch>
                  <a:fillRect l="-277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23B9EA-E80B-6AE9-A5AE-D3CF9778D92E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1263838" y="3110513"/>
            <a:ext cx="15654" cy="1241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2833E9-B666-A333-9C4F-77B45306B95F}"/>
                  </a:ext>
                </a:extLst>
              </p:cNvPr>
              <p:cNvSpPr txBox="1"/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next step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2833E9-B666-A333-9C4F-77B45306B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98" y="4352091"/>
                <a:ext cx="1476988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2588BC-B197-EE6B-9F27-55B857354FEA}"/>
                  </a:ext>
                </a:extLst>
              </p:cNvPr>
              <p:cNvSpPr txBox="1"/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at current step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A2588BC-B197-EE6B-9F27-55B857354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356" y="4352090"/>
                <a:ext cx="1734699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A1118D-40E0-0AA1-9FC4-864C458D7F92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2414721" y="3110513"/>
            <a:ext cx="285985" cy="12415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C86381-49E4-3153-C7EE-09F340ACF6E5}"/>
              </a:ext>
            </a:extLst>
          </p:cNvPr>
          <p:cNvCxnSpPr>
            <a:cxnSpLocks/>
          </p:cNvCxnSpPr>
          <p:nvPr/>
        </p:nvCxnSpPr>
        <p:spPr>
          <a:xfrm flipH="1" flipV="1">
            <a:off x="3252537" y="3062638"/>
            <a:ext cx="888539" cy="1312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B2287C9-B939-078F-38E3-C67E86E135FC}"/>
              </a:ext>
            </a:extLst>
          </p:cNvPr>
          <p:cNvSpPr txBox="1"/>
          <p:nvPr/>
        </p:nvSpPr>
        <p:spPr>
          <a:xfrm>
            <a:off x="3565492" y="4352089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210A57-EE73-E791-EC1E-1236914DFC74}"/>
              </a:ext>
            </a:extLst>
          </p:cNvPr>
          <p:cNvSpPr txBox="1"/>
          <p:nvPr/>
        </p:nvSpPr>
        <p:spPr>
          <a:xfrm>
            <a:off x="4858380" y="4352088"/>
            <a:ext cx="17346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gradient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64D1FD-5F29-8E48-F6F2-60F8DA760BC0}"/>
              </a:ext>
            </a:extLst>
          </p:cNvPr>
          <p:cNvCxnSpPr>
            <a:cxnSpLocks/>
          </p:cNvCxnSpPr>
          <p:nvPr/>
        </p:nvCxnSpPr>
        <p:spPr>
          <a:xfrm flipH="1" flipV="1">
            <a:off x="3785212" y="3074931"/>
            <a:ext cx="1514979" cy="13004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B5E4909-0468-41B3-F4A7-E0E843072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729" y="2136461"/>
            <a:ext cx="6047126" cy="31650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13335B4-E0E8-545D-CCD0-792103674978}"/>
                  </a:ext>
                </a:extLst>
              </p14:cNvPr>
              <p14:cNvContentPartPr/>
              <p14:nvPr/>
            </p14:nvContentPartPr>
            <p14:xfrm>
              <a:off x="1332000" y="861120"/>
              <a:ext cx="10246320" cy="564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13335B4-E0E8-545D-CCD0-79210367497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22640" y="851760"/>
                <a:ext cx="10265040" cy="56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09333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21080</TotalTime>
  <Words>1717</Words>
  <Application>Microsoft Office PowerPoint</Application>
  <PresentationFormat>Widescreen</PresentationFormat>
  <Paragraphs>585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Roboto Slab</vt:lpstr>
      <vt:lpstr>Calibri</vt:lpstr>
      <vt:lpstr>Lato Light</vt:lpstr>
      <vt:lpstr>Wingdings</vt:lpstr>
      <vt:lpstr>Cambria Math</vt:lpstr>
      <vt:lpstr>MS PGothic</vt:lpstr>
      <vt:lpstr>Arial</vt:lpstr>
      <vt:lpstr>Lato</vt:lpstr>
      <vt:lpstr>Office Theme</vt:lpstr>
      <vt:lpstr>Module 1</vt:lpstr>
      <vt:lpstr>The Gradient Descent Algorithm</vt:lpstr>
      <vt:lpstr>Gradient Descent</vt:lpstr>
      <vt:lpstr>Gradient Descent</vt:lpstr>
      <vt:lpstr>Gradient Descent</vt:lpstr>
      <vt:lpstr>Gradient Descent</vt:lpstr>
      <vt:lpstr>Gradient Descent Algorithm</vt:lpstr>
      <vt:lpstr>Gradient Descent Algorithm</vt:lpstr>
      <vt:lpstr>Gradient Descent Algorithm</vt:lpstr>
      <vt:lpstr>Algorithm Main Steps</vt:lpstr>
      <vt:lpstr>Elements of the GDA</vt:lpstr>
      <vt:lpstr>Initializing w</vt:lpstr>
      <vt:lpstr>Learning Rate - α</vt:lpstr>
      <vt:lpstr>Gradients ∇J(w) Can be Zero at:</vt:lpstr>
      <vt:lpstr>Number of Iterations:</vt:lpstr>
      <vt:lpstr>Python</vt:lpstr>
      <vt:lpstr>Example: Convex</vt:lpstr>
      <vt:lpstr>Example: Convex</vt:lpstr>
      <vt:lpstr>Python</vt:lpstr>
      <vt:lpstr>Example: Non-Convex</vt:lpstr>
      <vt:lpstr>Python</vt:lpstr>
      <vt:lpstr>Gradient Descent for Regression </vt:lpstr>
      <vt:lpstr>Python</vt:lpstr>
      <vt:lpstr>Optimizers:</vt:lpstr>
      <vt:lpstr>Batch Gradient Descent</vt:lpstr>
      <vt:lpstr>Batch Gradient Descent</vt:lpstr>
      <vt:lpstr>Batch Gradient Descent</vt:lpstr>
      <vt:lpstr>Batch Gradient Descent</vt:lpstr>
      <vt:lpstr>Batch Gradient Descent</vt:lpstr>
      <vt:lpstr>Stochastic Gradient Descent (SGD)</vt:lpstr>
      <vt:lpstr>Momentum</vt:lpstr>
      <vt:lpstr>Adam Optimizer</vt:lpstr>
      <vt:lpstr>Python</vt:lpstr>
      <vt:lpstr>Gradient Descent in LR</vt:lpstr>
      <vt:lpstr>Example: Convex Cost Function</vt:lpstr>
      <vt:lpstr>Example: Convex Cost Function</vt:lpstr>
      <vt:lpstr>Example: Convex Cost Function</vt:lpstr>
      <vt:lpstr>Example: Convex Cost Function</vt:lpstr>
      <vt:lpstr>Example: Convex Cost Function</vt:lpstr>
      <vt:lpstr>Example: Convex Cost Function</vt:lpstr>
      <vt:lpstr>Example: Convex Cost Function</vt:lpstr>
      <vt:lpstr>Example: Convex Cost Function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165</cp:revision>
  <dcterms:modified xsi:type="dcterms:W3CDTF">2025-02-19T19:26:19Z</dcterms:modified>
</cp:coreProperties>
</file>